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08" r:id="rId5"/>
  </p:sldMasterIdLst>
  <p:notesMasterIdLst>
    <p:notesMasterId r:id="rId22"/>
  </p:notesMasterIdLst>
  <p:handoutMasterIdLst>
    <p:handoutMasterId r:id="rId23"/>
  </p:handoutMasterIdLst>
  <p:sldIdLst>
    <p:sldId id="1671" r:id="rId6"/>
    <p:sldId id="2134806183" r:id="rId7"/>
    <p:sldId id="2134806184" r:id="rId8"/>
    <p:sldId id="2134806186" r:id="rId9"/>
    <p:sldId id="2134806190" r:id="rId10"/>
    <p:sldId id="2134806191" r:id="rId11"/>
    <p:sldId id="2134806192" r:id="rId12"/>
    <p:sldId id="2134806181" r:id="rId13"/>
    <p:sldId id="2134806193" r:id="rId14"/>
    <p:sldId id="2134806194" r:id="rId15"/>
    <p:sldId id="2134806196" r:id="rId16"/>
    <p:sldId id="2134806197" r:id="rId17"/>
    <p:sldId id="2134806187" r:id="rId18"/>
    <p:sldId id="272" r:id="rId19"/>
    <p:sldId id="2134806189" r:id="rId20"/>
    <p:sldId id="279" r:id="rId21"/>
  </p:sldIdLst>
  <p:sldSz cx="13439775" cy="7559675"/>
  <p:notesSz cx="7099300" cy="10234613"/>
  <p:custDataLst>
    <p:tags r:id="rId24"/>
  </p:custDataLst>
  <p:defaultTex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561B9D-C16C-41E5-8E3E-42797C8BCC4C}">
          <p14:sldIdLst>
            <p14:sldId id="1671"/>
            <p14:sldId id="2134806183"/>
            <p14:sldId id="2134806184"/>
            <p14:sldId id="2134806186"/>
            <p14:sldId id="2134806190"/>
            <p14:sldId id="2134806191"/>
            <p14:sldId id="2134806192"/>
            <p14:sldId id="2134806181"/>
            <p14:sldId id="2134806193"/>
            <p14:sldId id="2134806194"/>
            <p14:sldId id="2134806196"/>
            <p14:sldId id="2134806197"/>
            <p14:sldId id="2134806187"/>
            <p14:sldId id="272"/>
            <p14:sldId id="2134806189"/>
            <p14:sldId id="279"/>
          </p14:sldIdLst>
        </p14:section>
      </p14:sectionLst>
    </p:ext>
    <p:ext uri="{EFAFB233-063F-42B5-8137-9DF3F51BA10A}">
      <p15:sldGuideLst xmlns:p15="http://schemas.microsoft.com/office/powerpoint/2012/main">
        <p15:guide id="9" orient="horz" pos="952" userDrawn="1">
          <p15:clr>
            <a:srgbClr val="A4A3A4"/>
          </p15:clr>
        </p15:guide>
        <p15:guide id="10" pos="6070" userDrawn="1">
          <p15:clr>
            <a:srgbClr val="A4A3A4"/>
          </p15:clr>
        </p15:guide>
        <p15:guide id="11" orient="horz" pos="421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me BESTEL" initials="JB" lastIdx="13" clrIdx="0">
    <p:extLst>
      <p:ext uri="{19B8F6BF-5375-455C-9EA6-DF929625EA0E}">
        <p15:presenceInfo xmlns:p15="http://schemas.microsoft.com/office/powerpoint/2012/main" userId="16478a9b5c87d1b8" providerId="Windows Live"/>
      </p:ext>
    </p:extLst>
  </p:cmAuthor>
  <p:cmAuthor id="2" name="Philippe Backes" initials="PB" lastIdx="3" clrIdx="1">
    <p:extLst>
      <p:ext uri="{19B8F6BF-5375-455C-9EA6-DF929625EA0E}">
        <p15:presenceInfo xmlns:p15="http://schemas.microsoft.com/office/powerpoint/2012/main" userId="S-1-5-21-2067443862-1900821709-3779041295-1295" providerId="AD"/>
      </p:ext>
    </p:extLst>
  </p:cmAuthor>
  <p:cmAuthor id="3" name="Philippe BACKES" initials="PB" lastIdx="5" clrIdx="2">
    <p:extLst>
      <p:ext uri="{19B8F6BF-5375-455C-9EA6-DF929625EA0E}">
        <p15:presenceInfo xmlns:p15="http://schemas.microsoft.com/office/powerpoint/2012/main" userId="S::pbackes@cambonpartners.com::27a6df80-c00f-444d-9769-e708049ffa89" providerId="AD"/>
      </p:ext>
    </p:extLst>
  </p:cmAuthor>
  <p:cmAuthor id="4" name="Guillaume TEBOUL" initials="GT" lastIdx="5" clrIdx="3">
    <p:extLst>
      <p:ext uri="{19B8F6BF-5375-455C-9EA6-DF929625EA0E}">
        <p15:presenceInfo xmlns:p15="http://schemas.microsoft.com/office/powerpoint/2012/main" userId="S::gteboul@cambonpartners.com::09ef0339-368c-4d9e-8594-1eede4c852de" providerId="AD"/>
      </p:ext>
    </p:extLst>
  </p:cmAuthor>
  <p:cmAuthor id="5" name="Romain Valverde" initials="RV" lastIdx="1" clrIdx="4">
    <p:extLst>
      <p:ext uri="{19B8F6BF-5375-455C-9EA6-DF929625EA0E}">
        <p15:presenceInfo xmlns:p15="http://schemas.microsoft.com/office/powerpoint/2012/main" userId="S::rvalverde@cambonpartners.com::2040e576-0298-4e30-9bc3-110a1da1eced" providerId="AD"/>
      </p:ext>
    </p:extLst>
  </p:cmAuthor>
  <p:cmAuthor id="6" name="Telio Le Brun" initials="TLB" lastIdx="1" clrIdx="5">
    <p:extLst>
      <p:ext uri="{19B8F6BF-5375-455C-9EA6-DF929625EA0E}">
        <p15:presenceInfo xmlns:p15="http://schemas.microsoft.com/office/powerpoint/2012/main" userId="S::tlebrun@cambonpartners.com::84605e0f-bf4b-4e19-bf34-960d534bb3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989"/>
    <a:srgbClr val="FFFFFF"/>
    <a:srgbClr val="E3F1F8"/>
    <a:srgbClr val="021235"/>
    <a:srgbClr val="004A2F"/>
    <a:srgbClr val="FEF2E9"/>
    <a:srgbClr val="FFFAF6"/>
    <a:srgbClr val="F58020"/>
    <a:srgbClr val="FF5E1A"/>
    <a:srgbClr val="F3F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35C50-FDB8-4EEE-92BE-2A855AC592D7}" v="7" dt="2023-08-04T07:09:09.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1" autoAdjust="0"/>
    <p:restoredTop sz="94618" autoAdjust="0"/>
  </p:normalViewPr>
  <p:slideViewPr>
    <p:cSldViewPr snapToGrid="0">
      <p:cViewPr varScale="1">
        <p:scale>
          <a:sx n="82" d="100"/>
          <a:sy n="82" d="100"/>
        </p:scale>
        <p:origin x="220" y="60"/>
      </p:cViewPr>
      <p:guideLst>
        <p:guide orient="horz" pos="952"/>
        <p:guide pos="6070"/>
        <p:guide orient="horz" pos="4218"/>
      </p:guideLst>
    </p:cSldViewPr>
  </p:slideViewPr>
  <p:outlineViewPr>
    <p:cViewPr>
      <p:scale>
        <a:sx n="33" d="100"/>
        <a:sy n="33" d="100"/>
      </p:scale>
      <p:origin x="0" y="0"/>
    </p:cViewPr>
  </p:outlineViewPr>
  <p:notesTextViewPr>
    <p:cViewPr>
      <p:scale>
        <a:sx n="33" d="100"/>
        <a:sy n="33"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im Tira" userId="a483220af6bbce15" providerId="LiveId" clId="{DF135C50-FDB8-4EEE-92BE-2A855AC592D7}"/>
    <pc:docChg chg="modSld">
      <pc:chgData name="selim Tira" userId="a483220af6bbce15" providerId="LiveId" clId="{DF135C50-FDB8-4EEE-92BE-2A855AC592D7}" dt="2023-08-04T07:09:09.429" v="6" actId="165"/>
      <pc:docMkLst>
        <pc:docMk/>
      </pc:docMkLst>
      <pc:sldChg chg="delSp modSp">
        <pc:chgData name="selim Tira" userId="a483220af6bbce15" providerId="LiveId" clId="{DF135C50-FDB8-4EEE-92BE-2A855AC592D7}" dt="2023-08-04T07:09:09.429" v="6" actId="165"/>
        <pc:sldMkLst>
          <pc:docMk/>
          <pc:sldMk cId="365482167" sldId="2134806180"/>
        </pc:sldMkLst>
        <pc:grpChg chg="mod">
          <ac:chgData name="selim Tira" userId="a483220af6bbce15" providerId="LiveId" clId="{DF135C50-FDB8-4EEE-92BE-2A855AC592D7}" dt="2023-08-04T07:08:33.412" v="3" actId="1076"/>
          <ac:grpSpMkLst>
            <pc:docMk/>
            <pc:sldMk cId="365482167" sldId="2134806180"/>
            <ac:grpSpMk id="176" creationId="{A1906194-C7DA-34D7-F994-E5D8DC9854F0}"/>
          </ac:grpSpMkLst>
        </pc:grpChg>
        <pc:grpChg chg="del mod">
          <ac:chgData name="selim Tira" userId="a483220af6bbce15" providerId="LiveId" clId="{DF135C50-FDB8-4EEE-92BE-2A855AC592D7}" dt="2023-08-04T07:09:09.429" v="6" actId="165"/>
          <ac:grpSpMkLst>
            <pc:docMk/>
            <pc:sldMk cId="365482167" sldId="2134806180"/>
            <ac:grpSpMk id="178" creationId="{64CB751A-E26F-459B-C56B-D6278FA716FA}"/>
          </ac:grpSpMkLst>
        </pc:grpChg>
        <pc:picChg chg="mod">
          <ac:chgData name="selim Tira" userId="a483220af6bbce15" providerId="LiveId" clId="{DF135C50-FDB8-4EEE-92BE-2A855AC592D7}" dt="2023-08-04T07:08:33.412" v="3" actId="1076"/>
          <ac:picMkLst>
            <pc:docMk/>
            <pc:sldMk cId="365482167" sldId="2134806180"/>
            <ac:picMk id="174" creationId="{D63EA349-A7CC-AA5A-D518-EDB80C55F110}"/>
          </ac:picMkLst>
        </pc:picChg>
        <pc:picChg chg="mod">
          <ac:chgData name="selim Tira" userId="a483220af6bbce15" providerId="LiveId" clId="{DF135C50-FDB8-4EEE-92BE-2A855AC592D7}" dt="2023-08-04T07:08:33.412" v="3" actId="1076"/>
          <ac:picMkLst>
            <pc:docMk/>
            <pc:sldMk cId="365482167" sldId="2134806180"/>
            <ac:picMk id="19492" creationId="{77995FEA-1854-BDD1-0C41-5EDBA6BD7554}"/>
          </ac:picMkLst>
        </pc:picChg>
        <pc:picChg chg="mod">
          <ac:chgData name="selim Tira" userId="a483220af6bbce15" providerId="LiveId" clId="{DF135C50-FDB8-4EEE-92BE-2A855AC592D7}" dt="2023-08-04T07:08:33.412" v="3" actId="1076"/>
          <ac:picMkLst>
            <pc:docMk/>
            <pc:sldMk cId="365482167" sldId="2134806180"/>
            <ac:picMk id="19494" creationId="{AD7DF029-E983-302F-748B-41CDF9E139F0}"/>
          </ac:picMkLst>
        </pc:picChg>
        <pc:picChg chg="mod">
          <ac:chgData name="selim Tira" userId="a483220af6bbce15" providerId="LiveId" clId="{DF135C50-FDB8-4EEE-92BE-2A855AC592D7}" dt="2023-08-04T07:08:10.553" v="1" actId="1076"/>
          <ac:picMkLst>
            <pc:docMk/>
            <pc:sldMk cId="365482167" sldId="2134806180"/>
            <ac:picMk id="19496" creationId="{1E193151-E645-EFD3-D5D0-0239957D90CF}"/>
          </ac:picMkLst>
        </pc:picChg>
        <pc:picChg chg="mod topLvl">
          <ac:chgData name="selim Tira" userId="a483220af6bbce15" providerId="LiveId" clId="{DF135C50-FDB8-4EEE-92BE-2A855AC592D7}" dt="2023-08-04T07:09:09.429" v="6" actId="165"/>
          <ac:picMkLst>
            <pc:docMk/>
            <pc:sldMk cId="365482167" sldId="2134806180"/>
            <ac:picMk id="19502" creationId="{6A9333C8-6946-AF26-9C52-A8003AC12B75}"/>
          </ac:picMkLst>
        </pc:picChg>
        <pc:picChg chg="mod topLvl">
          <ac:chgData name="selim Tira" userId="a483220af6bbce15" providerId="LiveId" clId="{DF135C50-FDB8-4EEE-92BE-2A855AC592D7}" dt="2023-08-04T07:09:09.429" v="6" actId="165"/>
          <ac:picMkLst>
            <pc:docMk/>
            <pc:sldMk cId="365482167" sldId="2134806180"/>
            <ac:picMk id="19504" creationId="{5EAA489A-EB23-BDCD-7909-49CF05401B59}"/>
          </ac:picMkLst>
        </pc:picChg>
        <pc:picChg chg="mod topLvl">
          <ac:chgData name="selim Tira" userId="a483220af6bbce15" providerId="LiveId" clId="{DF135C50-FDB8-4EEE-92BE-2A855AC592D7}" dt="2023-08-04T07:09:09.429" v="6" actId="165"/>
          <ac:picMkLst>
            <pc:docMk/>
            <pc:sldMk cId="365482167" sldId="2134806180"/>
            <ac:picMk id="19506" creationId="{4E4D9055-CC43-4E54-B202-354FFEDE2096}"/>
          </ac:picMkLst>
        </pc:picChg>
      </pc:sldChg>
    </pc:docChg>
  </pc:docChgLst>
  <pc:docChgLst>
    <pc:chgData name="selim Tira" userId="a483220af6bbce15" providerId="LiveId" clId="{0BD0C8AA-90B6-4DD7-8D87-53523DD6306C}"/>
    <pc:docChg chg="undo redo custSel addSld delSld modSld sldOrd modMainMaster modSection">
      <pc:chgData name="selim Tira" userId="a483220af6bbce15" providerId="LiveId" clId="{0BD0C8AA-90B6-4DD7-8D87-53523DD6306C}" dt="2023-03-23T07:55:04.249" v="23064" actId="20577"/>
      <pc:docMkLst>
        <pc:docMk/>
      </pc:docMkLst>
      <pc:sldChg chg="add del">
        <pc:chgData name="selim Tira" userId="a483220af6bbce15" providerId="LiveId" clId="{0BD0C8AA-90B6-4DD7-8D87-53523DD6306C}" dt="2023-03-22T06:17:47.329" v="10976" actId="47"/>
        <pc:sldMkLst>
          <pc:docMk/>
          <pc:sldMk cId="352659758" sldId="333"/>
        </pc:sldMkLst>
      </pc:sldChg>
      <pc:sldChg chg="addSp delSp modSp add del mod">
        <pc:chgData name="selim Tira" userId="a483220af6bbce15" providerId="LiveId" clId="{0BD0C8AA-90B6-4DD7-8D87-53523DD6306C}" dt="2023-03-21T03:16:41.811" v="6487" actId="47"/>
        <pc:sldMkLst>
          <pc:docMk/>
          <pc:sldMk cId="1925824180" sldId="1590"/>
        </pc:sldMkLst>
        <pc:spChg chg="mod">
          <ac:chgData name="selim Tira" userId="a483220af6bbce15" providerId="LiveId" clId="{0BD0C8AA-90B6-4DD7-8D87-53523DD6306C}" dt="2023-03-19T20:35:15.803" v="2753" actId="2711"/>
          <ac:spMkLst>
            <pc:docMk/>
            <pc:sldMk cId="1925824180" sldId="1590"/>
            <ac:spMk id="5" creationId="{E863EF4E-FE93-471A-AD07-0D5147613BA7}"/>
          </ac:spMkLst>
        </pc:spChg>
        <pc:spChg chg="add del mod">
          <ac:chgData name="selim Tira" userId="a483220af6bbce15" providerId="LiveId" clId="{0BD0C8AA-90B6-4DD7-8D87-53523DD6306C}" dt="2023-03-19T18:07:13.876" v="2357" actId="478"/>
          <ac:spMkLst>
            <pc:docMk/>
            <pc:sldMk cId="1925824180" sldId="1590"/>
            <ac:spMk id="6" creationId="{E026C242-EC61-4798-E5D1-F5215D1EB2EF}"/>
          </ac:spMkLst>
        </pc:spChg>
        <pc:spChg chg="add del mod">
          <ac:chgData name="selim Tira" userId="a483220af6bbce15" providerId="LiveId" clId="{0BD0C8AA-90B6-4DD7-8D87-53523DD6306C}" dt="2023-03-19T18:07:27.012" v="2360" actId="478"/>
          <ac:spMkLst>
            <pc:docMk/>
            <pc:sldMk cId="1925824180" sldId="1590"/>
            <ac:spMk id="8" creationId="{16DC5AE5-C61B-640D-4DC3-E16C5E3C4342}"/>
          </ac:spMkLst>
        </pc:spChg>
        <pc:spChg chg="add del mod">
          <ac:chgData name="selim Tira" userId="a483220af6bbce15" providerId="LiveId" clId="{0BD0C8AA-90B6-4DD7-8D87-53523DD6306C}" dt="2023-03-21T02:35:11.417" v="5886" actId="478"/>
          <ac:spMkLst>
            <pc:docMk/>
            <pc:sldMk cId="1925824180" sldId="1590"/>
            <ac:spMk id="9" creationId="{5EF00D68-010C-3E94-D2FE-8768E52325B8}"/>
          </ac:spMkLst>
        </pc:spChg>
        <pc:spChg chg="add del">
          <ac:chgData name="selim Tira" userId="a483220af6bbce15" providerId="LiveId" clId="{0BD0C8AA-90B6-4DD7-8D87-53523DD6306C}" dt="2023-03-19T18:07:25.039" v="2358" actId="478"/>
          <ac:spMkLst>
            <pc:docMk/>
            <pc:sldMk cId="1925824180" sldId="1590"/>
            <ac:spMk id="10" creationId="{0A627815-E7A9-45FA-A177-62151EFB9DDF}"/>
          </ac:spMkLst>
        </pc:spChg>
        <pc:spChg chg="del">
          <ac:chgData name="selim Tira" userId="a483220af6bbce15" providerId="LiveId" clId="{0BD0C8AA-90B6-4DD7-8D87-53523DD6306C}" dt="2023-03-19T18:07:25.039" v="2358" actId="478"/>
          <ac:spMkLst>
            <pc:docMk/>
            <pc:sldMk cId="1925824180" sldId="1590"/>
            <ac:spMk id="12" creationId="{7E972A68-5B56-4D41-8F1E-924DB02DE0DA}"/>
          </ac:spMkLst>
        </pc:spChg>
        <pc:spChg chg="mod">
          <ac:chgData name="selim Tira" userId="a483220af6bbce15" providerId="LiveId" clId="{0BD0C8AA-90B6-4DD7-8D87-53523DD6306C}" dt="2023-03-19T18:08:58.828" v="2364"/>
          <ac:spMkLst>
            <pc:docMk/>
            <pc:sldMk cId="1925824180" sldId="1590"/>
            <ac:spMk id="13" creationId="{8E4C55E7-3A4F-A9D1-D80F-5DDA77D6C987}"/>
          </ac:spMkLst>
        </pc:spChg>
        <pc:spChg chg="mod">
          <ac:chgData name="selim Tira" userId="a483220af6bbce15" providerId="LiveId" clId="{0BD0C8AA-90B6-4DD7-8D87-53523DD6306C}" dt="2023-03-19T18:08:58.828" v="2364"/>
          <ac:spMkLst>
            <pc:docMk/>
            <pc:sldMk cId="1925824180" sldId="1590"/>
            <ac:spMk id="14" creationId="{5CC100C5-B66A-98F0-96B2-F47FA49BDB89}"/>
          </ac:spMkLst>
        </pc:spChg>
        <pc:spChg chg="del mod">
          <ac:chgData name="selim Tira" userId="a483220af6bbce15" providerId="LiveId" clId="{0BD0C8AA-90B6-4DD7-8D87-53523DD6306C}" dt="2023-03-19T18:08:51.646" v="2363" actId="478"/>
          <ac:spMkLst>
            <pc:docMk/>
            <pc:sldMk cId="1925824180" sldId="1590"/>
            <ac:spMk id="20" creationId="{237C2F3A-AAD4-496E-802F-0F13E049F3E4}"/>
          </ac:spMkLst>
        </pc:spChg>
        <pc:spChg chg="mod">
          <ac:chgData name="selim Tira" userId="a483220af6bbce15" providerId="LiveId" clId="{0BD0C8AA-90B6-4DD7-8D87-53523DD6306C}" dt="2023-03-19T18:09:47.126" v="2374" actId="553"/>
          <ac:spMkLst>
            <pc:docMk/>
            <pc:sldMk cId="1925824180" sldId="1590"/>
            <ac:spMk id="21" creationId="{8732E259-92B5-4FFD-80F9-0FF29E3A1405}"/>
          </ac:spMkLst>
        </pc:spChg>
        <pc:spChg chg="del mod">
          <ac:chgData name="selim Tira" userId="a483220af6bbce15" providerId="LiveId" clId="{0BD0C8AA-90B6-4DD7-8D87-53523DD6306C}" dt="2023-03-19T18:08:51.646" v="2363" actId="478"/>
          <ac:spMkLst>
            <pc:docMk/>
            <pc:sldMk cId="1925824180" sldId="1590"/>
            <ac:spMk id="22" creationId="{BE9C9420-443D-4274-A016-DD155068DC99}"/>
          </ac:spMkLst>
        </pc:spChg>
        <pc:spChg chg="add mod">
          <ac:chgData name="selim Tira" userId="a483220af6bbce15" providerId="LiveId" clId="{0BD0C8AA-90B6-4DD7-8D87-53523DD6306C}" dt="2023-03-21T02:35:11.753" v="5887"/>
          <ac:spMkLst>
            <pc:docMk/>
            <pc:sldMk cId="1925824180" sldId="1590"/>
            <ac:spMk id="24" creationId="{8B074B5F-89BC-FCC6-24A8-6DBCAF16E48D}"/>
          </ac:spMkLst>
        </pc:spChg>
        <pc:spChg chg="mod topLvl">
          <ac:chgData name="selim Tira" userId="a483220af6bbce15" providerId="LiveId" clId="{0BD0C8AA-90B6-4DD7-8D87-53523DD6306C}" dt="2023-03-19T18:09:47.126" v="2374" actId="553"/>
          <ac:spMkLst>
            <pc:docMk/>
            <pc:sldMk cId="1925824180" sldId="1590"/>
            <ac:spMk id="28" creationId="{C116B40D-B6EA-4125-A8E3-FB39B8A30802}"/>
          </ac:spMkLst>
        </pc:spChg>
        <pc:spChg chg="mod ord topLvl">
          <ac:chgData name="selim Tira" userId="a483220af6bbce15" providerId="LiveId" clId="{0BD0C8AA-90B6-4DD7-8D87-53523DD6306C}" dt="2023-03-21T02:17:07.518" v="5599" actId="20577"/>
          <ac:spMkLst>
            <pc:docMk/>
            <pc:sldMk cId="1925824180" sldId="1590"/>
            <ac:spMk id="29" creationId="{9D90C13E-CED0-4927-8528-82AB4B305171}"/>
          </ac:spMkLst>
        </pc:spChg>
        <pc:spChg chg="mod">
          <ac:chgData name="selim Tira" userId="a483220af6bbce15" providerId="LiveId" clId="{0BD0C8AA-90B6-4DD7-8D87-53523DD6306C}" dt="2023-03-19T20:35:15.803" v="2753" actId="2711"/>
          <ac:spMkLst>
            <pc:docMk/>
            <pc:sldMk cId="1925824180" sldId="1590"/>
            <ac:spMk id="30" creationId="{1FF396B2-B169-4407-ABA0-26ABF9F4B7FB}"/>
          </ac:spMkLst>
        </pc:spChg>
        <pc:grpChg chg="add mod">
          <ac:chgData name="selim Tira" userId="a483220af6bbce15" providerId="LiveId" clId="{0BD0C8AA-90B6-4DD7-8D87-53523DD6306C}" dt="2023-03-19T20:35:15.803" v="2753" actId="2711"/>
          <ac:grpSpMkLst>
            <pc:docMk/>
            <pc:sldMk cId="1925824180" sldId="1590"/>
            <ac:grpSpMk id="11" creationId="{68FC257C-1F83-D7B1-BA60-29B76B3224E8}"/>
          </ac:grpSpMkLst>
        </pc:grpChg>
        <pc:grpChg chg="add del mod">
          <ac:chgData name="selim Tira" userId="a483220af6bbce15" providerId="LiveId" clId="{0BD0C8AA-90B6-4DD7-8D87-53523DD6306C}" dt="2023-03-19T18:09:32.806" v="2371" actId="165"/>
          <ac:grpSpMkLst>
            <pc:docMk/>
            <pc:sldMk cId="1925824180" sldId="1590"/>
            <ac:grpSpMk id="19" creationId="{65B57094-3DB9-8D9A-7DDF-C6D4D2C46202}"/>
          </ac:grpSpMkLst>
        </pc:grpChg>
        <pc:grpChg chg="add mod">
          <ac:chgData name="selim Tira" userId="a483220af6bbce15" providerId="LiveId" clId="{0BD0C8AA-90B6-4DD7-8D87-53523DD6306C}" dt="2023-03-19T20:35:15.803" v="2753" actId="2711"/>
          <ac:grpSpMkLst>
            <pc:docMk/>
            <pc:sldMk cId="1925824180" sldId="1590"/>
            <ac:grpSpMk id="23" creationId="{E93C1BD5-339B-39C3-1B08-B16134D87FA0}"/>
          </ac:grpSpMkLst>
        </pc:grpChg>
        <pc:picChg chg="add del mod modCrop">
          <ac:chgData name="selim Tira" userId="a483220af6bbce15" providerId="LiveId" clId="{0BD0C8AA-90B6-4DD7-8D87-53523DD6306C}" dt="2023-03-19T18:06:44.464" v="2351" actId="21"/>
          <ac:picMkLst>
            <pc:docMk/>
            <pc:sldMk cId="1925824180" sldId="1590"/>
            <ac:picMk id="2" creationId="{89CE4971-1B33-2905-11CA-081CE856ECCC}"/>
          </ac:picMkLst>
        </pc:picChg>
        <pc:picChg chg="add mod topLvl">
          <ac:chgData name="selim Tira" userId="a483220af6bbce15" providerId="LiveId" clId="{0BD0C8AA-90B6-4DD7-8D87-53523DD6306C}" dt="2023-03-19T18:09:47.126" v="2374" actId="553"/>
          <ac:picMkLst>
            <pc:docMk/>
            <pc:sldMk cId="1925824180" sldId="1590"/>
            <ac:picMk id="3" creationId="{C9925E18-55A4-2A5B-EC7D-F81ECBC3EB60}"/>
          </ac:picMkLst>
        </pc:picChg>
        <pc:picChg chg="mod">
          <ac:chgData name="selim Tira" userId="a483220af6bbce15" providerId="LiveId" clId="{0BD0C8AA-90B6-4DD7-8D87-53523DD6306C}" dt="2023-03-19T18:08:58.828" v="2364"/>
          <ac:picMkLst>
            <pc:docMk/>
            <pc:sldMk cId="1925824180" sldId="1590"/>
            <ac:picMk id="15" creationId="{4FA6F5B0-C5D2-5348-3F9B-18E5685704E7}"/>
          </ac:picMkLst>
        </pc:picChg>
        <pc:picChg chg="add mod">
          <ac:chgData name="selim Tira" userId="a483220af6bbce15" providerId="LiveId" clId="{0BD0C8AA-90B6-4DD7-8D87-53523DD6306C}" dt="2023-03-19T20:35:15.803" v="2753" actId="2711"/>
          <ac:picMkLst>
            <pc:docMk/>
            <pc:sldMk cId="1925824180" sldId="1590"/>
            <ac:picMk id="16" creationId="{1D3DCF64-E49F-AD0E-B9CE-378065A54CB2}"/>
          </ac:picMkLst>
        </pc:picChg>
        <pc:picChg chg="del mod">
          <ac:chgData name="selim Tira" userId="a483220af6bbce15" providerId="LiveId" clId="{0BD0C8AA-90B6-4DD7-8D87-53523DD6306C}" dt="2023-03-19T18:06:45.362" v="2352" actId="478"/>
          <ac:picMkLst>
            <pc:docMk/>
            <pc:sldMk cId="1925824180" sldId="1590"/>
            <ac:picMk id="1026" creationId="{E4646652-CFDC-4D50-8F6A-77741276157D}"/>
          </ac:picMkLst>
        </pc:picChg>
        <pc:cxnChg chg="mod">
          <ac:chgData name="selim Tira" userId="a483220af6bbce15" providerId="LiveId" clId="{0BD0C8AA-90B6-4DD7-8D87-53523DD6306C}" dt="2023-03-19T20:35:15.803" v="2753" actId="2711"/>
          <ac:cxnSpMkLst>
            <pc:docMk/>
            <pc:sldMk cId="1925824180" sldId="1590"/>
            <ac:cxnSpMk id="17" creationId="{BCE5439A-76F9-48C0-B833-16FB0A769936}"/>
          </ac:cxnSpMkLst>
        </pc:cxnChg>
        <pc:cxnChg chg="mod">
          <ac:chgData name="selim Tira" userId="a483220af6bbce15" providerId="LiveId" clId="{0BD0C8AA-90B6-4DD7-8D87-53523DD6306C}" dt="2023-03-19T20:35:15.803" v="2753" actId="2711"/>
          <ac:cxnSpMkLst>
            <pc:docMk/>
            <pc:sldMk cId="1925824180" sldId="1590"/>
            <ac:cxnSpMk id="18" creationId="{CF824420-D7D6-487D-937C-C530C20D8279}"/>
          </ac:cxnSpMkLst>
        </pc:cxnChg>
        <pc:cxnChg chg="mod">
          <ac:chgData name="selim Tira" userId="a483220af6bbce15" providerId="LiveId" clId="{0BD0C8AA-90B6-4DD7-8D87-53523DD6306C}" dt="2023-03-19T20:35:15.803" v="2753" actId="2711"/>
          <ac:cxnSpMkLst>
            <pc:docMk/>
            <pc:sldMk cId="1925824180" sldId="1590"/>
            <ac:cxnSpMk id="31" creationId="{56DDF492-50F1-41BC-9888-8C960BB4B78B}"/>
          </ac:cxnSpMkLst>
        </pc:cxnChg>
        <pc:cxnChg chg="mod">
          <ac:chgData name="selim Tira" userId="a483220af6bbce15" providerId="LiveId" clId="{0BD0C8AA-90B6-4DD7-8D87-53523DD6306C}" dt="2023-03-19T20:35:15.803" v="2753" actId="2711"/>
          <ac:cxnSpMkLst>
            <pc:docMk/>
            <pc:sldMk cId="1925824180" sldId="1590"/>
            <ac:cxnSpMk id="32" creationId="{E1EA0AA9-FBD4-45A2-84E9-973F66844F15}"/>
          </ac:cxnSpMkLst>
        </pc:cxnChg>
        <pc:cxnChg chg="mod">
          <ac:chgData name="selim Tira" userId="a483220af6bbce15" providerId="LiveId" clId="{0BD0C8AA-90B6-4DD7-8D87-53523DD6306C}" dt="2023-03-19T20:35:15.803" v="2753" actId="2711"/>
          <ac:cxnSpMkLst>
            <pc:docMk/>
            <pc:sldMk cId="1925824180" sldId="1590"/>
            <ac:cxnSpMk id="33" creationId="{3D920784-A786-4A80-9F2F-35CC48C5DFDB}"/>
          </ac:cxnSpMkLst>
        </pc:cxnChg>
        <pc:cxnChg chg="mod">
          <ac:chgData name="selim Tira" userId="a483220af6bbce15" providerId="LiveId" clId="{0BD0C8AA-90B6-4DD7-8D87-53523DD6306C}" dt="2023-03-19T20:35:15.803" v="2753" actId="2711"/>
          <ac:cxnSpMkLst>
            <pc:docMk/>
            <pc:sldMk cId="1925824180" sldId="1590"/>
            <ac:cxnSpMk id="34" creationId="{B383E335-5274-4BFF-AA21-5B60172065EE}"/>
          </ac:cxnSpMkLst>
        </pc:cxnChg>
        <pc:cxnChg chg="mod">
          <ac:chgData name="selim Tira" userId="a483220af6bbce15" providerId="LiveId" clId="{0BD0C8AA-90B6-4DD7-8D87-53523DD6306C}" dt="2023-03-19T20:35:15.803" v="2753" actId="2711"/>
          <ac:cxnSpMkLst>
            <pc:docMk/>
            <pc:sldMk cId="1925824180" sldId="1590"/>
            <ac:cxnSpMk id="35" creationId="{2CFBADD9-04C0-4110-BDF1-0C8F72CBCD1C}"/>
          </ac:cxnSpMkLst>
        </pc:cxnChg>
      </pc:sldChg>
      <pc:sldChg chg="addSp delSp modSp mod">
        <pc:chgData name="selim Tira" userId="a483220af6bbce15" providerId="LiveId" clId="{0BD0C8AA-90B6-4DD7-8D87-53523DD6306C}" dt="2023-03-21T02:18:41.653" v="5611" actId="207"/>
        <pc:sldMkLst>
          <pc:docMk/>
          <pc:sldMk cId="2761396617" sldId="1671"/>
        </pc:sldMkLst>
        <pc:spChg chg="add mod">
          <ac:chgData name="selim Tira" userId="a483220af6bbce15" providerId="LiveId" clId="{0BD0C8AA-90B6-4DD7-8D87-53523DD6306C}" dt="2023-03-19T13:00:49.446" v="727" actId="164"/>
          <ac:spMkLst>
            <pc:docMk/>
            <pc:sldMk cId="2761396617" sldId="1671"/>
            <ac:spMk id="7" creationId="{8CF579E6-AD78-608D-9A37-885745BD1F6C}"/>
          </ac:spMkLst>
        </pc:spChg>
        <pc:spChg chg="add mod">
          <ac:chgData name="selim Tira" userId="a483220af6bbce15" providerId="LiveId" clId="{0BD0C8AA-90B6-4DD7-8D87-53523DD6306C}" dt="2023-03-19T13:00:49.446" v="727" actId="164"/>
          <ac:spMkLst>
            <pc:docMk/>
            <pc:sldMk cId="2761396617" sldId="1671"/>
            <ac:spMk id="8" creationId="{C1E60003-5612-02DD-D6C1-A5618FDB58E0}"/>
          </ac:spMkLst>
        </pc:spChg>
        <pc:spChg chg="add del mod">
          <ac:chgData name="selim Tira" userId="a483220af6bbce15" providerId="LiveId" clId="{0BD0C8AA-90B6-4DD7-8D87-53523DD6306C}" dt="2023-03-19T12:53:55.470" v="684" actId="21"/>
          <ac:spMkLst>
            <pc:docMk/>
            <pc:sldMk cId="2761396617" sldId="1671"/>
            <ac:spMk id="10" creationId="{FBB463BF-1367-8451-64D5-0C40251D7BC8}"/>
          </ac:spMkLst>
        </pc:spChg>
        <pc:spChg chg="add mod">
          <ac:chgData name="selim Tira" userId="a483220af6bbce15" providerId="LiveId" clId="{0BD0C8AA-90B6-4DD7-8D87-53523DD6306C}" dt="2023-03-19T13:00:49.446" v="727" actId="164"/>
          <ac:spMkLst>
            <pc:docMk/>
            <pc:sldMk cId="2761396617" sldId="1671"/>
            <ac:spMk id="11" creationId="{7C7402EA-8690-25A1-7721-8A79AB234D72}"/>
          </ac:spMkLst>
        </pc:spChg>
        <pc:spChg chg="add mod">
          <ac:chgData name="selim Tira" userId="a483220af6bbce15" providerId="LiveId" clId="{0BD0C8AA-90B6-4DD7-8D87-53523DD6306C}" dt="2023-03-19T13:00:49.446" v="727" actId="164"/>
          <ac:spMkLst>
            <pc:docMk/>
            <pc:sldMk cId="2761396617" sldId="1671"/>
            <ac:spMk id="12" creationId="{EE168BFB-FD39-619A-E7C2-28A9F8A39458}"/>
          </ac:spMkLst>
        </pc:spChg>
        <pc:spChg chg="mod">
          <ac:chgData name="selim Tira" userId="a483220af6bbce15" providerId="LiveId" clId="{0BD0C8AA-90B6-4DD7-8D87-53523DD6306C}" dt="2023-03-21T02:17:46.367" v="5600" actId="207"/>
          <ac:spMkLst>
            <pc:docMk/>
            <pc:sldMk cId="2761396617" sldId="1671"/>
            <ac:spMk id="15" creationId="{0AFE1DA3-527B-4EB6-A531-8FF600791506}"/>
          </ac:spMkLst>
        </pc:spChg>
        <pc:spChg chg="add mod">
          <ac:chgData name="selim Tira" userId="a483220af6bbce15" providerId="LiveId" clId="{0BD0C8AA-90B6-4DD7-8D87-53523DD6306C}" dt="2023-03-19T13:00:49.446" v="727" actId="164"/>
          <ac:spMkLst>
            <pc:docMk/>
            <pc:sldMk cId="2761396617" sldId="1671"/>
            <ac:spMk id="16" creationId="{207C2648-3D2D-1DD3-9129-1275E795CCCE}"/>
          </ac:spMkLst>
        </pc:spChg>
        <pc:spChg chg="del mod topLvl">
          <ac:chgData name="selim Tira" userId="a483220af6bbce15" providerId="LiveId" clId="{0BD0C8AA-90B6-4DD7-8D87-53523DD6306C}" dt="2023-03-19T13:06:18.153" v="906" actId="478"/>
          <ac:spMkLst>
            <pc:docMk/>
            <pc:sldMk cId="2761396617" sldId="1671"/>
            <ac:spMk id="17" creationId="{42D4CD1E-B528-03BD-6759-DCF60D3F59FC}"/>
          </ac:spMkLst>
        </pc:spChg>
        <pc:spChg chg="del mod topLvl">
          <ac:chgData name="selim Tira" userId="a483220af6bbce15" providerId="LiveId" clId="{0BD0C8AA-90B6-4DD7-8D87-53523DD6306C}" dt="2023-03-19T13:06:18.153" v="906" actId="478"/>
          <ac:spMkLst>
            <pc:docMk/>
            <pc:sldMk cId="2761396617" sldId="1671"/>
            <ac:spMk id="18" creationId="{23CF31A5-2591-B7E9-5424-BD07231DF678}"/>
          </ac:spMkLst>
        </pc:spChg>
        <pc:spChg chg="mod">
          <ac:chgData name="selim Tira" userId="a483220af6bbce15" providerId="LiveId" clId="{0BD0C8AA-90B6-4DD7-8D87-53523DD6306C}" dt="2023-03-19T14:16:09.263" v="1286"/>
          <ac:spMkLst>
            <pc:docMk/>
            <pc:sldMk cId="2761396617" sldId="1671"/>
            <ac:spMk id="23" creationId="{59F8AF9A-CDFC-8F82-140E-B9573F95A2E8}"/>
          </ac:spMkLst>
        </pc:spChg>
        <pc:spChg chg="mod">
          <ac:chgData name="selim Tira" userId="a483220af6bbce15" providerId="LiveId" clId="{0BD0C8AA-90B6-4DD7-8D87-53523DD6306C}" dt="2023-03-21T02:18:41.653" v="5611" actId="207"/>
          <ac:spMkLst>
            <pc:docMk/>
            <pc:sldMk cId="2761396617" sldId="1671"/>
            <ac:spMk id="26" creationId="{DD1920D4-965B-491F-B648-7A032649B402}"/>
          </ac:spMkLst>
        </pc:spChg>
        <pc:spChg chg="mod">
          <ac:chgData name="selim Tira" userId="a483220af6bbce15" providerId="LiveId" clId="{0BD0C8AA-90B6-4DD7-8D87-53523DD6306C}" dt="2023-03-21T02:18:34.974" v="5610" actId="207"/>
          <ac:spMkLst>
            <pc:docMk/>
            <pc:sldMk cId="2761396617" sldId="1671"/>
            <ac:spMk id="28" creationId="{B496D590-03A3-48D6-A215-98041CB710DC}"/>
          </ac:spMkLst>
        </pc:spChg>
        <pc:spChg chg="mod">
          <ac:chgData name="selim Tira" userId="a483220af6bbce15" providerId="LiveId" clId="{0BD0C8AA-90B6-4DD7-8D87-53523DD6306C}" dt="2023-03-19T12:45:43.798" v="385" actId="208"/>
          <ac:spMkLst>
            <pc:docMk/>
            <pc:sldMk cId="2761396617" sldId="1671"/>
            <ac:spMk id="29" creationId="{E34CEAD8-C989-4555-A9AD-DDCD241DC1A1}"/>
          </ac:spMkLst>
        </pc:spChg>
        <pc:spChg chg="mod topLvl">
          <ac:chgData name="selim Tira" userId="a483220af6bbce15" providerId="LiveId" clId="{0BD0C8AA-90B6-4DD7-8D87-53523DD6306C}" dt="2023-03-21T02:18:28.173" v="5607" actId="207"/>
          <ac:spMkLst>
            <pc:docMk/>
            <pc:sldMk cId="2761396617" sldId="1671"/>
            <ac:spMk id="31" creationId="{2BD52970-A33E-47F1-BA99-6158C0966BEC}"/>
          </ac:spMkLst>
        </pc:spChg>
        <pc:spChg chg="mod topLvl">
          <ac:chgData name="selim Tira" userId="a483220af6bbce15" providerId="LiveId" clId="{0BD0C8AA-90B6-4DD7-8D87-53523DD6306C}" dt="2023-03-21T02:18:26.986" v="5606" actId="207"/>
          <ac:spMkLst>
            <pc:docMk/>
            <pc:sldMk cId="2761396617" sldId="1671"/>
            <ac:spMk id="32" creationId="{E1703DF6-68BE-426F-84E2-E94336A06A5A}"/>
          </ac:spMkLst>
        </pc:spChg>
        <pc:spChg chg="add del mod">
          <ac:chgData name="selim Tira" userId="a483220af6bbce15" providerId="LiveId" clId="{0BD0C8AA-90B6-4DD7-8D87-53523DD6306C}" dt="2023-03-19T14:16:11.158" v="1287"/>
          <ac:spMkLst>
            <pc:docMk/>
            <pc:sldMk cId="2761396617" sldId="1671"/>
            <ac:spMk id="34" creationId="{BA15E5F6-080A-CF0E-6747-0E4A5419D10A}"/>
          </ac:spMkLst>
        </pc:spChg>
        <pc:spChg chg="mod topLvl">
          <ac:chgData name="selim Tira" userId="a483220af6bbce15" providerId="LiveId" clId="{0BD0C8AA-90B6-4DD7-8D87-53523DD6306C}" dt="2023-03-19T12:51:00.807" v="472" actId="164"/>
          <ac:spMkLst>
            <pc:docMk/>
            <pc:sldMk cId="2761396617" sldId="1671"/>
            <ac:spMk id="35" creationId="{59E2AF1A-35DA-4961-A060-F036477C34F4}"/>
          </ac:spMkLst>
        </pc:spChg>
        <pc:spChg chg="add del mod">
          <ac:chgData name="selim Tira" userId="a483220af6bbce15" providerId="LiveId" clId="{0BD0C8AA-90B6-4DD7-8D87-53523DD6306C}" dt="2023-03-19T14:16:11.158" v="1287"/>
          <ac:spMkLst>
            <pc:docMk/>
            <pc:sldMk cId="2761396617" sldId="1671"/>
            <ac:spMk id="36" creationId="{48DC5534-35BF-B7D4-2FA7-E6AB8601FD86}"/>
          </ac:spMkLst>
        </pc:spChg>
        <pc:spChg chg="add del mod">
          <ac:chgData name="selim Tira" userId="a483220af6bbce15" providerId="LiveId" clId="{0BD0C8AA-90B6-4DD7-8D87-53523DD6306C}" dt="2023-03-19T14:16:11.158" v="1287"/>
          <ac:spMkLst>
            <pc:docMk/>
            <pc:sldMk cId="2761396617" sldId="1671"/>
            <ac:spMk id="37" creationId="{0E5624E1-B9E7-3D6E-1AD7-C2CC102EEAE7}"/>
          </ac:spMkLst>
        </pc:spChg>
        <pc:spChg chg="add del mod">
          <ac:chgData name="selim Tira" userId="a483220af6bbce15" providerId="LiveId" clId="{0BD0C8AA-90B6-4DD7-8D87-53523DD6306C}" dt="2023-03-19T14:16:11.158" v="1287"/>
          <ac:spMkLst>
            <pc:docMk/>
            <pc:sldMk cId="2761396617" sldId="1671"/>
            <ac:spMk id="38" creationId="{02F2A77D-01AA-9CF3-FCE9-B8E36B002E94}"/>
          </ac:spMkLst>
        </pc:spChg>
        <pc:spChg chg="add del mod">
          <ac:chgData name="selim Tira" userId="a483220af6bbce15" providerId="LiveId" clId="{0BD0C8AA-90B6-4DD7-8D87-53523DD6306C}" dt="2023-03-19T14:16:11.158" v="1287"/>
          <ac:spMkLst>
            <pc:docMk/>
            <pc:sldMk cId="2761396617" sldId="1671"/>
            <ac:spMk id="39" creationId="{614DA01F-C5D6-EC06-5E7C-26D78EF6A082}"/>
          </ac:spMkLst>
        </pc:spChg>
        <pc:spChg chg="add del mod">
          <ac:chgData name="selim Tira" userId="a483220af6bbce15" providerId="LiveId" clId="{0BD0C8AA-90B6-4DD7-8D87-53523DD6306C}" dt="2023-03-19T14:16:11.158" v="1287"/>
          <ac:spMkLst>
            <pc:docMk/>
            <pc:sldMk cId="2761396617" sldId="1671"/>
            <ac:spMk id="40" creationId="{A3D14D40-F266-9C62-9AB0-430F69105BBA}"/>
          </ac:spMkLst>
        </pc:spChg>
        <pc:spChg chg="add del mod">
          <ac:chgData name="selim Tira" userId="a483220af6bbce15" providerId="LiveId" clId="{0BD0C8AA-90B6-4DD7-8D87-53523DD6306C}" dt="2023-03-19T14:16:11.158" v="1287"/>
          <ac:spMkLst>
            <pc:docMk/>
            <pc:sldMk cId="2761396617" sldId="1671"/>
            <ac:spMk id="41" creationId="{3A79A9AE-67E8-4F3D-99A1-7A6C900344D4}"/>
          </ac:spMkLst>
        </pc:spChg>
        <pc:spChg chg="add del mod">
          <ac:chgData name="selim Tira" userId="a483220af6bbce15" providerId="LiveId" clId="{0BD0C8AA-90B6-4DD7-8D87-53523DD6306C}" dt="2023-03-19T14:16:11.158" v="1287"/>
          <ac:spMkLst>
            <pc:docMk/>
            <pc:sldMk cId="2761396617" sldId="1671"/>
            <ac:spMk id="42" creationId="{06DB417C-7AF7-D421-65AC-FC035A5779B9}"/>
          </ac:spMkLst>
        </pc:spChg>
        <pc:spChg chg="add del mod">
          <ac:chgData name="selim Tira" userId="a483220af6bbce15" providerId="LiveId" clId="{0BD0C8AA-90B6-4DD7-8D87-53523DD6306C}" dt="2023-03-19T14:16:11.158" v="1287"/>
          <ac:spMkLst>
            <pc:docMk/>
            <pc:sldMk cId="2761396617" sldId="1671"/>
            <ac:spMk id="43" creationId="{A5275A5B-CD79-7028-3A8E-7DC74E4B958B}"/>
          </ac:spMkLst>
        </pc:spChg>
        <pc:spChg chg="add del mod">
          <ac:chgData name="selim Tira" userId="a483220af6bbce15" providerId="LiveId" clId="{0BD0C8AA-90B6-4DD7-8D87-53523DD6306C}" dt="2023-03-19T14:16:11.158" v="1287"/>
          <ac:spMkLst>
            <pc:docMk/>
            <pc:sldMk cId="2761396617" sldId="1671"/>
            <ac:spMk id="44" creationId="{4DFA502C-17DE-BBBD-CFFF-602A098DCBD5}"/>
          </ac:spMkLst>
        </pc:spChg>
        <pc:spChg chg="mod">
          <ac:chgData name="selim Tira" userId="a483220af6bbce15" providerId="LiveId" clId="{0BD0C8AA-90B6-4DD7-8D87-53523DD6306C}" dt="2023-03-19T14:16:13.201" v="1288"/>
          <ac:spMkLst>
            <pc:docMk/>
            <pc:sldMk cId="2761396617" sldId="1671"/>
            <ac:spMk id="47" creationId="{CD388504-30CA-6B06-3DCE-2C1AED612792}"/>
          </ac:spMkLst>
        </pc:spChg>
        <pc:spChg chg="add del mod">
          <ac:chgData name="selim Tira" userId="a483220af6bbce15" providerId="LiveId" clId="{0BD0C8AA-90B6-4DD7-8D87-53523DD6306C}" dt="2023-03-19T14:16:14.911" v="1289"/>
          <ac:spMkLst>
            <pc:docMk/>
            <pc:sldMk cId="2761396617" sldId="1671"/>
            <ac:spMk id="52" creationId="{78B336BB-0B60-DCB5-BD09-4FCDDADE8A96}"/>
          </ac:spMkLst>
        </pc:spChg>
        <pc:spChg chg="add del mod">
          <ac:chgData name="selim Tira" userId="a483220af6bbce15" providerId="LiveId" clId="{0BD0C8AA-90B6-4DD7-8D87-53523DD6306C}" dt="2023-03-19T14:16:14.911" v="1289"/>
          <ac:spMkLst>
            <pc:docMk/>
            <pc:sldMk cId="2761396617" sldId="1671"/>
            <ac:spMk id="53" creationId="{9896FBCD-B85A-3C15-D7D6-8CF3A8D971EE}"/>
          </ac:spMkLst>
        </pc:spChg>
        <pc:spChg chg="add del mod">
          <ac:chgData name="selim Tira" userId="a483220af6bbce15" providerId="LiveId" clId="{0BD0C8AA-90B6-4DD7-8D87-53523DD6306C}" dt="2023-03-19T14:16:14.911" v="1289"/>
          <ac:spMkLst>
            <pc:docMk/>
            <pc:sldMk cId="2761396617" sldId="1671"/>
            <ac:spMk id="54" creationId="{F11656CC-6BF8-93F9-FBC1-B37D29777B55}"/>
          </ac:spMkLst>
        </pc:spChg>
        <pc:spChg chg="add del mod">
          <ac:chgData name="selim Tira" userId="a483220af6bbce15" providerId="LiveId" clId="{0BD0C8AA-90B6-4DD7-8D87-53523DD6306C}" dt="2023-03-19T14:16:14.911" v="1289"/>
          <ac:spMkLst>
            <pc:docMk/>
            <pc:sldMk cId="2761396617" sldId="1671"/>
            <ac:spMk id="55" creationId="{6AFA4816-0818-2321-E3CD-CC18303C7A23}"/>
          </ac:spMkLst>
        </pc:spChg>
        <pc:spChg chg="add del mod">
          <ac:chgData name="selim Tira" userId="a483220af6bbce15" providerId="LiveId" clId="{0BD0C8AA-90B6-4DD7-8D87-53523DD6306C}" dt="2023-03-19T14:16:14.911" v="1289"/>
          <ac:spMkLst>
            <pc:docMk/>
            <pc:sldMk cId="2761396617" sldId="1671"/>
            <ac:spMk id="56" creationId="{78EF1764-6D8B-8DB0-809A-4BDCAAB64EDC}"/>
          </ac:spMkLst>
        </pc:spChg>
        <pc:spChg chg="add del mod">
          <ac:chgData name="selim Tira" userId="a483220af6bbce15" providerId="LiveId" clId="{0BD0C8AA-90B6-4DD7-8D87-53523DD6306C}" dt="2023-03-19T14:16:14.911" v="1289"/>
          <ac:spMkLst>
            <pc:docMk/>
            <pc:sldMk cId="2761396617" sldId="1671"/>
            <ac:spMk id="57" creationId="{AB559F04-F6F3-AEDA-8259-7A08CE8543B0}"/>
          </ac:spMkLst>
        </pc:spChg>
        <pc:spChg chg="add del mod">
          <ac:chgData name="selim Tira" userId="a483220af6bbce15" providerId="LiveId" clId="{0BD0C8AA-90B6-4DD7-8D87-53523DD6306C}" dt="2023-03-19T14:16:14.911" v="1289"/>
          <ac:spMkLst>
            <pc:docMk/>
            <pc:sldMk cId="2761396617" sldId="1671"/>
            <ac:spMk id="58" creationId="{E8A62E51-A35E-F8D5-B8F4-909AD4C363D0}"/>
          </ac:spMkLst>
        </pc:spChg>
        <pc:spChg chg="add del mod">
          <ac:chgData name="selim Tira" userId="a483220af6bbce15" providerId="LiveId" clId="{0BD0C8AA-90B6-4DD7-8D87-53523DD6306C}" dt="2023-03-19T14:16:14.911" v="1289"/>
          <ac:spMkLst>
            <pc:docMk/>
            <pc:sldMk cId="2761396617" sldId="1671"/>
            <ac:spMk id="59" creationId="{4CEC98AC-2763-D0C2-DBD6-CF4C01E51A47}"/>
          </ac:spMkLst>
        </pc:spChg>
        <pc:spChg chg="add del mod">
          <ac:chgData name="selim Tira" userId="a483220af6bbce15" providerId="LiveId" clId="{0BD0C8AA-90B6-4DD7-8D87-53523DD6306C}" dt="2023-03-19T14:16:14.911" v="1289"/>
          <ac:spMkLst>
            <pc:docMk/>
            <pc:sldMk cId="2761396617" sldId="1671"/>
            <ac:spMk id="60" creationId="{A8B2A327-B8BA-7173-3675-122E1FAA52AA}"/>
          </ac:spMkLst>
        </pc:spChg>
        <pc:spChg chg="add del mod">
          <ac:chgData name="selim Tira" userId="a483220af6bbce15" providerId="LiveId" clId="{0BD0C8AA-90B6-4DD7-8D87-53523DD6306C}" dt="2023-03-19T14:16:14.911" v="1289"/>
          <ac:spMkLst>
            <pc:docMk/>
            <pc:sldMk cId="2761396617" sldId="1671"/>
            <ac:spMk id="61" creationId="{828D0013-D700-3CD8-2B2B-CB0CDDE52065}"/>
          </ac:spMkLst>
        </pc:spChg>
        <pc:grpChg chg="del">
          <ac:chgData name="selim Tira" userId="a483220af6bbce15" providerId="LiveId" clId="{0BD0C8AA-90B6-4DD7-8D87-53523DD6306C}" dt="2023-03-19T12:36:57.087" v="274" actId="165"/>
          <ac:grpSpMkLst>
            <pc:docMk/>
            <pc:sldMk cId="2761396617" sldId="1671"/>
            <ac:grpSpMk id="5" creationId="{13888192-127E-41A3-B465-A522DD2DAAC6}"/>
          </ac:grpSpMkLst>
        </pc:grpChg>
        <pc:grpChg chg="add mod">
          <ac:chgData name="selim Tira" userId="a483220af6bbce15" providerId="LiveId" clId="{0BD0C8AA-90B6-4DD7-8D87-53523DD6306C}" dt="2023-03-19T12:51:13.421" v="476" actId="12789"/>
          <ac:grpSpMkLst>
            <pc:docMk/>
            <pc:sldMk cId="2761396617" sldId="1671"/>
            <ac:grpSpMk id="9" creationId="{02F06DE2-4F34-14E0-5B8B-26F9696C5137}"/>
          </ac:grpSpMkLst>
        </pc:grpChg>
        <pc:grpChg chg="add del mod">
          <ac:chgData name="selim Tira" userId="a483220af6bbce15" providerId="LiveId" clId="{0BD0C8AA-90B6-4DD7-8D87-53523DD6306C}" dt="2023-03-19T13:01:25.047" v="729" actId="478"/>
          <ac:grpSpMkLst>
            <pc:docMk/>
            <pc:sldMk cId="2761396617" sldId="1671"/>
            <ac:grpSpMk id="13" creationId="{FA42641F-CCC1-5D93-441E-E686A09BBF7D}"/>
          </ac:grpSpMkLst>
        </pc:grpChg>
        <pc:grpChg chg="add del mod">
          <ac:chgData name="selim Tira" userId="a483220af6bbce15" providerId="LiveId" clId="{0BD0C8AA-90B6-4DD7-8D87-53523DD6306C}" dt="2023-03-19T13:06:15.938" v="905" actId="165"/>
          <ac:grpSpMkLst>
            <pc:docMk/>
            <pc:sldMk cId="2761396617" sldId="1671"/>
            <ac:grpSpMk id="14" creationId="{F571BCF7-B679-E888-838E-E6C00CB62025}"/>
          </ac:grpSpMkLst>
        </pc:grpChg>
        <pc:grpChg chg="add del mod">
          <ac:chgData name="selim Tira" userId="a483220af6bbce15" providerId="LiveId" clId="{0BD0C8AA-90B6-4DD7-8D87-53523DD6306C}" dt="2023-03-19T14:16:11.158" v="1287"/>
          <ac:grpSpMkLst>
            <pc:docMk/>
            <pc:sldMk cId="2761396617" sldId="1671"/>
            <ac:grpSpMk id="21" creationId="{FA032F9F-07BD-7F0F-348F-D0AA155BD0D0}"/>
          </ac:grpSpMkLst>
        </pc:grpChg>
        <pc:grpChg chg="add del mod">
          <ac:chgData name="selim Tira" userId="a483220af6bbce15" providerId="LiveId" clId="{0BD0C8AA-90B6-4DD7-8D87-53523DD6306C}" dt="2023-03-19T14:16:14.911" v="1289"/>
          <ac:grpSpMkLst>
            <pc:docMk/>
            <pc:sldMk cId="2761396617" sldId="1671"/>
            <ac:grpSpMk id="45" creationId="{2A7778C1-77D5-85DE-8260-4796B9D28D92}"/>
          </ac:grpSpMkLst>
        </pc:grpChg>
        <pc:picChg chg="add del mod">
          <ac:chgData name="selim Tira" userId="a483220af6bbce15" providerId="LiveId" clId="{0BD0C8AA-90B6-4DD7-8D87-53523DD6306C}" dt="2023-03-19T12:47:41.927" v="413" actId="478"/>
          <ac:picMkLst>
            <pc:docMk/>
            <pc:sldMk cId="2761396617" sldId="1671"/>
            <ac:picMk id="2" creationId="{9DDCFD52-007E-B6F9-558E-5CFD844C4BCF}"/>
          </ac:picMkLst>
        </pc:picChg>
        <pc:picChg chg="add del mod">
          <ac:chgData name="selim Tira" userId="a483220af6bbce15" providerId="LiveId" clId="{0BD0C8AA-90B6-4DD7-8D87-53523DD6306C}" dt="2023-03-19T12:38:49.369" v="322" actId="478"/>
          <ac:picMkLst>
            <pc:docMk/>
            <pc:sldMk cId="2761396617" sldId="1671"/>
            <ac:picMk id="3" creationId="{15332577-FFDF-2D41-DBFD-95F90164BA42}"/>
          </ac:picMkLst>
        </pc:picChg>
        <pc:picChg chg="add del mod">
          <ac:chgData name="selim Tira" userId="a483220af6bbce15" providerId="LiveId" clId="{0BD0C8AA-90B6-4DD7-8D87-53523DD6306C}" dt="2023-03-19T12:49:50.565" v="444" actId="478"/>
          <ac:picMkLst>
            <pc:docMk/>
            <pc:sldMk cId="2761396617" sldId="1671"/>
            <ac:picMk id="3" creationId="{2A6909B3-D142-7C52-7154-79D384421C9C}"/>
          </ac:picMkLst>
        </pc:picChg>
        <pc:picChg chg="add del mod">
          <ac:chgData name="selim Tira" userId="a483220af6bbce15" providerId="LiveId" clId="{0BD0C8AA-90B6-4DD7-8D87-53523DD6306C}" dt="2023-03-19T13:06:13.250" v="903" actId="478"/>
          <ac:picMkLst>
            <pc:docMk/>
            <pc:sldMk cId="2761396617" sldId="1671"/>
            <ac:picMk id="4" creationId="{FEA60641-66B4-7E90-3FF1-BAB171B3FE23}"/>
          </ac:picMkLst>
        </pc:picChg>
        <pc:picChg chg="add del mod">
          <ac:chgData name="selim Tira" userId="a483220af6bbce15" providerId="LiveId" clId="{0BD0C8AA-90B6-4DD7-8D87-53523DD6306C}" dt="2023-03-19T12:49:46.856" v="440" actId="21"/>
          <ac:picMkLst>
            <pc:docMk/>
            <pc:sldMk cId="2761396617" sldId="1671"/>
            <ac:picMk id="5" creationId="{4083BD20-8D31-9A62-57AA-86159E30D9DB}"/>
          </ac:picMkLst>
        </pc:picChg>
        <pc:picChg chg="add del mod">
          <ac:chgData name="selim Tira" userId="a483220af6bbce15" providerId="LiveId" clId="{0BD0C8AA-90B6-4DD7-8D87-53523DD6306C}" dt="2023-03-19T12:38:28.667" v="317" actId="478"/>
          <ac:picMkLst>
            <pc:docMk/>
            <pc:sldMk cId="2761396617" sldId="1671"/>
            <ac:picMk id="6" creationId="{0D737415-CA36-92FD-54C6-70C45ABC0F66}"/>
          </ac:picMkLst>
        </pc:picChg>
        <pc:picChg chg="add del mod">
          <ac:chgData name="selim Tira" userId="a483220af6bbce15" providerId="LiveId" clId="{0BD0C8AA-90B6-4DD7-8D87-53523DD6306C}" dt="2023-03-19T12:49:50.407" v="443"/>
          <ac:picMkLst>
            <pc:docMk/>
            <pc:sldMk cId="2761396617" sldId="1671"/>
            <ac:picMk id="6" creationId="{D058EE48-ADEF-EED8-CF50-C02BFA791979}"/>
          </ac:picMkLst>
        </pc:picChg>
        <pc:picChg chg="add del mod">
          <ac:chgData name="selim Tira" userId="a483220af6bbce15" providerId="LiveId" clId="{0BD0C8AA-90B6-4DD7-8D87-53523DD6306C}" dt="2023-03-19T12:39:23.862" v="330" actId="478"/>
          <ac:picMkLst>
            <pc:docMk/>
            <pc:sldMk cId="2761396617" sldId="1671"/>
            <ac:picMk id="10" creationId="{AB9F8C2B-2868-DF3B-6534-0BBC6EBF7AAA}"/>
          </ac:picMkLst>
        </pc:picChg>
        <pc:picChg chg="add del mod">
          <ac:chgData name="selim Tira" userId="a483220af6bbce15" providerId="LiveId" clId="{0BD0C8AA-90B6-4DD7-8D87-53523DD6306C}" dt="2023-03-19T12:44:26.323" v="359" actId="478"/>
          <ac:picMkLst>
            <pc:docMk/>
            <pc:sldMk cId="2761396617" sldId="1671"/>
            <ac:picMk id="14" creationId="{2665CB60-02DF-66C2-88A5-9072C622E8E4}"/>
          </ac:picMkLst>
        </pc:picChg>
        <pc:picChg chg="add del mod">
          <ac:chgData name="selim Tira" userId="a483220af6bbce15" providerId="LiveId" clId="{0BD0C8AA-90B6-4DD7-8D87-53523DD6306C}" dt="2023-03-19T12:44:25.116" v="358" actId="478"/>
          <ac:picMkLst>
            <pc:docMk/>
            <pc:sldMk cId="2761396617" sldId="1671"/>
            <ac:picMk id="17" creationId="{148D2979-5F16-0919-F7C4-F618BF883592}"/>
          </ac:picMkLst>
        </pc:picChg>
        <pc:picChg chg="add del mod">
          <ac:chgData name="selim Tira" userId="a483220af6bbce15" providerId="LiveId" clId="{0BD0C8AA-90B6-4DD7-8D87-53523DD6306C}" dt="2023-03-19T12:44:50.393" v="366" actId="21"/>
          <ac:picMkLst>
            <pc:docMk/>
            <pc:sldMk cId="2761396617" sldId="1671"/>
            <ac:picMk id="18" creationId="{F361918F-FD9B-41D7-1F59-1747E3E8F278}"/>
          </ac:picMkLst>
        </pc:picChg>
        <pc:picChg chg="add mod">
          <ac:chgData name="selim Tira" userId="a483220af6bbce15" providerId="LiveId" clId="{0BD0C8AA-90B6-4DD7-8D87-53523DD6306C}" dt="2023-03-19T12:53:54.065" v="682" actId="14861"/>
          <ac:picMkLst>
            <pc:docMk/>
            <pc:sldMk cId="2761396617" sldId="1671"/>
            <ac:picMk id="19" creationId="{223FCC89-32CD-1B56-54B7-E23E9E763F39}"/>
          </ac:picMkLst>
        </pc:picChg>
        <pc:picChg chg="add del mod">
          <ac:chgData name="selim Tira" userId="a483220af6bbce15" providerId="LiveId" clId="{0BD0C8AA-90B6-4DD7-8D87-53523DD6306C}" dt="2023-03-19T12:45:37.258" v="377"/>
          <ac:picMkLst>
            <pc:docMk/>
            <pc:sldMk cId="2761396617" sldId="1671"/>
            <ac:picMk id="20" creationId="{6E6FC944-3157-EA3A-3DA8-CD99B260D576}"/>
          </ac:picMkLst>
        </pc:picChg>
        <pc:picChg chg="mod topLvl">
          <ac:chgData name="selim Tira" userId="a483220af6bbce15" providerId="LiveId" clId="{0BD0C8AA-90B6-4DD7-8D87-53523DD6306C}" dt="2023-03-19T13:06:15.938" v="905" actId="165"/>
          <ac:picMkLst>
            <pc:docMk/>
            <pc:sldMk cId="2761396617" sldId="1671"/>
            <ac:picMk id="20" creationId="{AA7E8F75-D858-0501-DCA6-45745CFC0269}"/>
          </ac:picMkLst>
        </pc:picChg>
        <pc:picChg chg="add del mod">
          <ac:chgData name="selim Tira" userId="a483220af6bbce15" providerId="LiveId" clId="{0BD0C8AA-90B6-4DD7-8D87-53523DD6306C}" dt="2023-03-19T12:45:55.445" v="392" actId="478"/>
          <ac:picMkLst>
            <pc:docMk/>
            <pc:sldMk cId="2761396617" sldId="1671"/>
            <ac:picMk id="21" creationId="{4E3DC60D-340C-652D-D303-61A08F9AD533}"/>
          </ac:picMkLst>
        </pc:picChg>
        <pc:picChg chg="add del mod">
          <ac:chgData name="selim Tira" userId="a483220af6bbce15" providerId="LiveId" clId="{0BD0C8AA-90B6-4DD7-8D87-53523DD6306C}" dt="2023-03-19T12:46:55.879" v="408" actId="478"/>
          <ac:picMkLst>
            <pc:docMk/>
            <pc:sldMk cId="2761396617" sldId="1671"/>
            <ac:picMk id="22" creationId="{4E968CB6-7EF5-38A9-73C5-DB8A6E06B4F7}"/>
          </ac:picMkLst>
        </pc:picChg>
        <pc:picChg chg="mod">
          <ac:chgData name="selim Tira" userId="a483220af6bbce15" providerId="LiveId" clId="{0BD0C8AA-90B6-4DD7-8D87-53523DD6306C}" dt="2023-03-19T14:16:09.263" v="1286"/>
          <ac:picMkLst>
            <pc:docMk/>
            <pc:sldMk cId="2761396617" sldId="1671"/>
            <ac:picMk id="22" creationId="{84BE737E-9D07-6666-54D9-00058CFA4D74}"/>
          </ac:picMkLst>
        </pc:picChg>
        <pc:picChg chg="add del mod">
          <ac:chgData name="selim Tira" userId="a483220af6bbce15" providerId="LiveId" clId="{0BD0C8AA-90B6-4DD7-8D87-53523DD6306C}" dt="2023-03-19T12:46:11.169" v="397" actId="478"/>
          <ac:picMkLst>
            <pc:docMk/>
            <pc:sldMk cId="2761396617" sldId="1671"/>
            <ac:picMk id="23" creationId="{8DB555E9-8311-A447-5E40-E61FABEC7A35}"/>
          </ac:picMkLst>
        </pc:picChg>
        <pc:picChg chg="add del mod">
          <ac:chgData name="selim Tira" userId="a483220af6bbce15" providerId="LiveId" clId="{0BD0C8AA-90B6-4DD7-8D87-53523DD6306C}" dt="2023-03-19T12:48:04.369" v="419" actId="478"/>
          <ac:picMkLst>
            <pc:docMk/>
            <pc:sldMk cId="2761396617" sldId="1671"/>
            <ac:picMk id="24" creationId="{24FF1572-6E2F-ACC2-F1ED-FF0672E47B57}"/>
          </ac:picMkLst>
        </pc:picChg>
        <pc:picChg chg="add del">
          <ac:chgData name="selim Tira" userId="a483220af6bbce15" providerId="LiveId" clId="{0BD0C8AA-90B6-4DD7-8D87-53523DD6306C}" dt="2023-03-19T12:45:56.742" v="393" actId="478"/>
          <ac:picMkLst>
            <pc:docMk/>
            <pc:sldMk cId="2761396617" sldId="1671"/>
            <ac:picMk id="39" creationId="{6493B70A-C007-4BE5-8DAD-DA46B54D82A0}"/>
          </ac:picMkLst>
        </pc:picChg>
        <pc:picChg chg="mod">
          <ac:chgData name="selim Tira" userId="a483220af6bbce15" providerId="LiveId" clId="{0BD0C8AA-90B6-4DD7-8D87-53523DD6306C}" dt="2023-03-19T14:16:13.201" v="1288"/>
          <ac:picMkLst>
            <pc:docMk/>
            <pc:sldMk cId="2761396617" sldId="1671"/>
            <ac:picMk id="46" creationId="{83BD0046-C4DE-F093-45FA-2441E0AFC4BA}"/>
          </ac:picMkLst>
        </pc:picChg>
        <pc:picChg chg="add del mod">
          <ac:chgData name="selim Tira" userId="a483220af6bbce15" providerId="LiveId" clId="{0BD0C8AA-90B6-4DD7-8D87-53523DD6306C}" dt="2023-03-19T12:45:51.049" v="389" actId="478"/>
          <ac:picMkLst>
            <pc:docMk/>
            <pc:sldMk cId="2761396617" sldId="1671"/>
            <ac:picMk id="1026" creationId="{E979C399-A877-969F-39CA-88C35D167EF8}"/>
          </ac:picMkLst>
        </pc:picChg>
        <pc:picChg chg="add del mod">
          <ac:chgData name="selim Tira" userId="a483220af6bbce15" providerId="LiveId" clId="{0BD0C8AA-90B6-4DD7-8D87-53523DD6306C}" dt="2023-03-19T20:09:44.746" v="2641" actId="478"/>
          <ac:picMkLst>
            <pc:docMk/>
            <pc:sldMk cId="2761396617" sldId="1671"/>
            <ac:picMk id="1028" creationId="{88CC2790-D88F-C20D-A76D-DA3812D86981}"/>
          </ac:picMkLst>
        </pc:picChg>
        <pc:picChg chg="add del">
          <ac:chgData name="selim Tira" userId="a483220af6bbce15" providerId="LiveId" clId="{0BD0C8AA-90B6-4DD7-8D87-53523DD6306C}" dt="2023-03-19T12:44:19.447" v="351"/>
          <ac:picMkLst>
            <pc:docMk/>
            <pc:sldMk cId="2761396617" sldId="1671"/>
            <ac:picMk id="1030" creationId="{3954BD89-A963-BA45-87B1-BD1176E1F88B}"/>
          </ac:picMkLst>
        </pc:picChg>
        <pc:picChg chg="del mod">
          <ac:chgData name="selim Tira" userId="a483220af6bbce15" providerId="LiveId" clId="{0BD0C8AA-90B6-4DD7-8D87-53523DD6306C}" dt="2023-03-19T12:44:51.365" v="367" actId="478"/>
          <ac:picMkLst>
            <pc:docMk/>
            <pc:sldMk cId="2761396617" sldId="1671"/>
            <ac:picMk id="1032" creationId="{3CD6F8D4-D5BD-4363-B1E3-71F588868939}"/>
          </ac:picMkLst>
        </pc:picChg>
        <pc:picChg chg="add del mod">
          <ac:chgData name="selim Tira" userId="a483220af6bbce15" providerId="LiveId" clId="{0BD0C8AA-90B6-4DD7-8D87-53523DD6306C}" dt="2023-03-19T12:49:20.032" v="431" actId="21"/>
          <ac:picMkLst>
            <pc:docMk/>
            <pc:sldMk cId="2761396617" sldId="1671"/>
            <ac:picMk id="2050" creationId="{8AB7F408-C32B-CAC6-174A-74479939143C}"/>
          </ac:picMkLst>
        </pc:picChg>
        <pc:cxnChg chg="add del mod">
          <ac:chgData name="selim Tira" userId="a483220af6bbce15" providerId="LiveId" clId="{0BD0C8AA-90B6-4DD7-8D87-53523DD6306C}" dt="2023-03-19T14:16:11.158" v="1287"/>
          <ac:cxnSpMkLst>
            <pc:docMk/>
            <pc:sldMk cId="2761396617" sldId="1671"/>
            <ac:cxnSpMk id="25" creationId="{ECAAE94C-7CF0-40F0-90A3-376E8F4A8DA4}"/>
          </ac:cxnSpMkLst>
        </pc:cxnChg>
        <pc:cxnChg chg="add del mod">
          <ac:chgData name="selim Tira" userId="a483220af6bbce15" providerId="LiveId" clId="{0BD0C8AA-90B6-4DD7-8D87-53523DD6306C}" dt="2023-03-19T14:16:11.158" v="1287"/>
          <ac:cxnSpMkLst>
            <pc:docMk/>
            <pc:sldMk cId="2761396617" sldId="1671"/>
            <ac:cxnSpMk id="27" creationId="{0944C59C-FE93-9BDD-4B52-61E6C32E2CE7}"/>
          </ac:cxnSpMkLst>
        </pc:cxnChg>
        <pc:cxnChg chg="add del mod">
          <ac:chgData name="selim Tira" userId="a483220af6bbce15" providerId="LiveId" clId="{0BD0C8AA-90B6-4DD7-8D87-53523DD6306C}" dt="2023-03-19T14:16:11.158" v="1287"/>
          <ac:cxnSpMkLst>
            <pc:docMk/>
            <pc:sldMk cId="2761396617" sldId="1671"/>
            <ac:cxnSpMk id="30" creationId="{C173A292-0029-F6BF-0322-6E755FB8591C}"/>
          </ac:cxnSpMkLst>
        </pc:cxnChg>
        <pc:cxnChg chg="add del mod">
          <ac:chgData name="selim Tira" userId="a483220af6bbce15" providerId="LiveId" clId="{0BD0C8AA-90B6-4DD7-8D87-53523DD6306C}" dt="2023-03-19T14:16:11.158" v="1287"/>
          <ac:cxnSpMkLst>
            <pc:docMk/>
            <pc:sldMk cId="2761396617" sldId="1671"/>
            <ac:cxnSpMk id="33" creationId="{1D320A67-3BF4-6937-1526-D462438A3ED1}"/>
          </ac:cxnSpMkLst>
        </pc:cxnChg>
        <pc:cxnChg chg="add del mod">
          <ac:chgData name="selim Tira" userId="a483220af6bbce15" providerId="LiveId" clId="{0BD0C8AA-90B6-4DD7-8D87-53523DD6306C}" dt="2023-03-19T14:16:14.911" v="1289"/>
          <ac:cxnSpMkLst>
            <pc:docMk/>
            <pc:sldMk cId="2761396617" sldId="1671"/>
            <ac:cxnSpMk id="48" creationId="{B0CE9FD9-D590-17D0-D0F3-F547B4E44B9D}"/>
          </ac:cxnSpMkLst>
        </pc:cxnChg>
        <pc:cxnChg chg="add del mod">
          <ac:chgData name="selim Tira" userId="a483220af6bbce15" providerId="LiveId" clId="{0BD0C8AA-90B6-4DD7-8D87-53523DD6306C}" dt="2023-03-19T14:16:14.911" v="1289"/>
          <ac:cxnSpMkLst>
            <pc:docMk/>
            <pc:sldMk cId="2761396617" sldId="1671"/>
            <ac:cxnSpMk id="49" creationId="{2BAAF531-927E-D920-183F-669F8F122AE5}"/>
          </ac:cxnSpMkLst>
        </pc:cxnChg>
        <pc:cxnChg chg="add del mod">
          <ac:chgData name="selim Tira" userId="a483220af6bbce15" providerId="LiveId" clId="{0BD0C8AA-90B6-4DD7-8D87-53523DD6306C}" dt="2023-03-19T14:16:14.911" v="1289"/>
          <ac:cxnSpMkLst>
            <pc:docMk/>
            <pc:sldMk cId="2761396617" sldId="1671"/>
            <ac:cxnSpMk id="50" creationId="{55A3D58D-DBB7-3A7C-C1ED-2C465BF48D96}"/>
          </ac:cxnSpMkLst>
        </pc:cxnChg>
        <pc:cxnChg chg="add del mod">
          <ac:chgData name="selim Tira" userId="a483220af6bbce15" providerId="LiveId" clId="{0BD0C8AA-90B6-4DD7-8D87-53523DD6306C}" dt="2023-03-19T14:16:14.911" v="1289"/>
          <ac:cxnSpMkLst>
            <pc:docMk/>
            <pc:sldMk cId="2761396617" sldId="1671"/>
            <ac:cxnSpMk id="51" creationId="{64395927-A2C2-4F65-2182-9AF27A36962F}"/>
          </ac:cxnSpMkLst>
        </pc:cxnChg>
      </pc:sldChg>
      <pc:sldChg chg="del">
        <pc:chgData name="selim Tira" userId="a483220af6bbce15" providerId="LiveId" clId="{0BD0C8AA-90B6-4DD7-8D87-53523DD6306C}" dt="2023-03-17T19:20:44.518" v="135" actId="47"/>
        <pc:sldMkLst>
          <pc:docMk/>
          <pc:sldMk cId="1459520171" sldId="1816"/>
        </pc:sldMkLst>
      </pc:sldChg>
      <pc:sldChg chg="addSp delSp modSp add mod ord">
        <pc:chgData name="selim Tira" userId="a483220af6bbce15" providerId="LiveId" clId="{0BD0C8AA-90B6-4DD7-8D87-53523DD6306C}" dt="2023-03-23T07:47:57.199" v="22884" actId="20577"/>
        <pc:sldMkLst>
          <pc:docMk/>
          <pc:sldMk cId="2977092954" sldId="1848"/>
        </pc:sldMkLst>
        <pc:spChg chg="add del mod">
          <ac:chgData name="selim Tira" userId="a483220af6bbce15" providerId="LiveId" clId="{0BD0C8AA-90B6-4DD7-8D87-53523DD6306C}" dt="2023-03-21T03:58:26.606" v="7256" actId="478"/>
          <ac:spMkLst>
            <pc:docMk/>
            <pc:sldMk cId="2977092954" sldId="1848"/>
            <ac:spMk id="2" creationId="{3465246F-D767-5764-373D-DCC2EAA8F4ED}"/>
          </ac:spMkLst>
        </pc:spChg>
        <pc:spChg chg="add del mod">
          <ac:chgData name="selim Tira" userId="a483220af6bbce15" providerId="LiveId" clId="{0BD0C8AA-90B6-4DD7-8D87-53523DD6306C}" dt="2023-03-22T05:47:29.232" v="10416" actId="478"/>
          <ac:spMkLst>
            <pc:docMk/>
            <pc:sldMk cId="2977092954" sldId="1848"/>
            <ac:spMk id="3" creationId="{38CC4BF4-BC34-491B-D2D0-716399DF4B5D}"/>
          </ac:spMkLst>
        </pc:spChg>
        <pc:spChg chg="add del mod">
          <ac:chgData name="selim Tira" userId="a483220af6bbce15" providerId="LiveId" clId="{0BD0C8AA-90B6-4DD7-8D87-53523DD6306C}" dt="2023-03-22T05:50:06.765" v="10432" actId="478"/>
          <ac:spMkLst>
            <pc:docMk/>
            <pc:sldMk cId="2977092954" sldId="1848"/>
            <ac:spMk id="4" creationId="{E5CC7A41-1430-B6A5-433C-F434176AB728}"/>
          </ac:spMkLst>
        </pc:spChg>
        <pc:spChg chg="add del mod">
          <ac:chgData name="selim Tira" userId="a483220af6bbce15" providerId="LiveId" clId="{0BD0C8AA-90B6-4DD7-8D87-53523DD6306C}" dt="2023-03-22T05:47:29.232" v="10416" actId="478"/>
          <ac:spMkLst>
            <pc:docMk/>
            <pc:sldMk cId="2977092954" sldId="1848"/>
            <ac:spMk id="5" creationId="{1A2769FE-D352-2499-97EC-5F4FB691E843}"/>
          </ac:spMkLst>
        </pc:spChg>
        <pc:spChg chg="add del mod">
          <ac:chgData name="selim Tira" userId="a483220af6bbce15" providerId="LiveId" clId="{0BD0C8AA-90B6-4DD7-8D87-53523DD6306C}" dt="2023-03-22T05:47:29.232" v="10416" actId="478"/>
          <ac:spMkLst>
            <pc:docMk/>
            <pc:sldMk cId="2977092954" sldId="1848"/>
            <ac:spMk id="6" creationId="{BBD15800-2E58-3FE6-8DC8-6A09AC46B8A1}"/>
          </ac:spMkLst>
        </pc:spChg>
        <pc:spChg chg="add del mod">
          <ac:chgData name="selim Tira" userId="a483220af6bbce15" providerId="LiveId" clId="{0BD0C8AA-90B6-4DD7-8D87-53523DD6306C}" dt="2023-03-22T05:47:29.232" v="10416" actId="478"/>
          <ac:spMkLst>
            <pc:docMk/>
            <pc:sldMk cId="2977092954" sldId="1848"/>
            <ac:spMk id="7" creationId="{F136358F-AD24-12B2-BCBC-E29259745736}"/>
          </ac:spMkLst>
        </pc:spChg>
        <pc:spChg chg="add del mod">
          <ac:chgData name="selim Tira" userId="a483220af6bbce15" providerId="LiveId" clId="{0BD0C8AA-90B6-4DD7-8D87-53523DD6306C}" dt="2023-03-22T05:47:29.232" v="10416" actId="478"/>
          <ac:spMkLst>
            <pc:docMk/>
            <pc:sldMk cId="2977092954" sldId="1848"/>
            <ac:spMk id="8" creationId="{7C609A09-5C59-B2ED-C17D-35D1F708D7CA}"/>
          </ac:spMkLst>
        </pc:spChg>
        <pc:spChg chg="add del mod">
          <ac:chgData name="selim Tira" userId="a483220af6bbce15" providerId="LiveId" clId="{0BD0C8AA-90B6-4DD7-8D87-53523DD6306C}" dt="2023-03-22T05:47:29.232" v="10416" actId="478"/>
          <ac:spMkLst>
            <pc:docMk/>
            <pc:sldMk cId="2977092954" sldId="1848"/>
            <ac:spMk id="9" creationId="{55078C70-BB25-4E4D-57F5-44776FA3EA72}"/>
          </ac:spMkLst>
        </pc:spChg>
        <pc:spChg chg="del mod">
          <ac:chgData name="selim Tira" userId="a483220af6bbce15" providerId="LiveId" clId="{0BD0C8AA-90B6-4DD7-8D87-53523DD6306C}" dt="2023-03-21T03:27:50.921" v="6740" actId="478"/>
          <ac:spMkLst>
            <pc:docMk/>
            <pc:sldMk cId="2977092954" sldId="1848"/>
            <ac:spMk id="9" creationId="{D43091AB-55C7-4335-8750-94EDB39C41C6}"/>
          </ac:spMkLst>
        </pc:spChg>
        <pc:spChg chg="add del mod">
          <ac:chgData name="selim Tira" userId="a483220af6bbce15" providerId="LiveId" clId="{0BD0C8AA-90B6-4DD7-8D87-53523DD6306C}" dt="2023-03-22T05:47:29.232" v="10416" actId="478"/>
          <ac:spMkLst>
            <pc:docMk/>
            <pc:sldMk cId="2977092954" sldId="1848"/>
            <ac:spMk id="10" creationId="{3D8D4484-E574-39EB-7917-7D18EF22C270}"/>
          </ac:spMkLst>
        </pc:spChg>
        <pc:spChg chg="del mod">
          <ac:chgData name="selim Tira" userId="a483220af6bbce15" providerId="LiveId" clId="{0BD0C8AA-90B6-4DD7-8D87-53523DD6306C}" dt="2023-03-19T23:19:34.451" v="5052" actId="478"/>
          <ac:spMkLst>
            <pc:docMk/>
            <pc:sldMk cId="2977092954" sldId="1848"/>
            <ac:spMk id="13" creationId="{D875C752-A2FE-49FF-BF2C-CE795158C979}"/>
          </ac:spMkLst>
        </pc:spChg>
        <pc:spChg chg="del mod">
          <ac:chgData name="selim Tira" userId="a483220af6bbce15" providerId="LiveId" clId="{0BD0C8AA-90B6-4DD7-8D87-53523DD6306C}" dt="2023-03-19T23:19:37.155" v="5053" actId="478"/>
          <ac:spMkLst>
            <pc:docMk/>
            <pc:sldMk cId="2977092954" sldId="1848"/>
            <ac:spMk id="14" creationId="{168F5A08-8666-468D-9C55-BC17B78FAFBB}"/>
          </ac:spMkLst>
        </pc:spChg>
        <pc:spChg chg="add mod">
          <ac:chgData name="selim Tira" userId="a483220af6bbce15" providerId="LiveId" clId="{0BD0C8AA-90B6-4DD7-8D87-53523DD6306C}" dt="2023-03-22T05:51:14.107" v="10445" actId="165"/>
          <ac:spMkLst>
            <pc:docMk/>
            <pc:sldMk cId="2977092954" sldId="1848"/>
            <ac:spMk id="15" creationId="{437E8294-34E2-5095-1733-E402E0EB6FFF}"/>
          </ac:spMkLst>
        </pc:spChg>
        <pc:spChg chg="mod topLvl">
          <ac:chgData name="selim Tira" userId="a483220af6bbce15" providerId="LiveId" clId="{0BD0C8AA-90B6-4DD7-8D87-53523DD6306C}" dt="2023-03-22T05:51:14.107" v="10445" actId="165"/>
          <ac:spMkLst>
            <pc:docMk/>
            <pc:sldMk cId="2977092954" sldId="1848"/>
            <ac:spMk id="17" creationId="{CD9215A2-283A-364D-AEF6-767EF0E028B9}"/>
          </ac:spMkLst>
        </pc:spChg>
        <pc:spChg chg="del mod topLvl">
          <ac:chgData name="selim Tira" userId="a483220af6bbce15" providerId="LiveId" clId="{0BD0C8AA-90B6-4DD7-8D87-53523DD6306C}" dt="2023-03-22T05:47:33.655" v="10417" actId="478"/>
          <ac:spMkLst>
            <pc:docMk/>
            <pc:sldMk cId="2977092954" sldId="1848"/>
            <ac:spMk id="18" creationId="{5156658E-2393-6E60-82F0-4E06293116BA}"/>
          </ac:spMkLst>
        </pc:spChg>
        <pc:spChg chg="del mod topLvl">
          <ac:chgData name="selim Tira" userId="a483220af6bbce15" providerId="LiveId" clId="{0BD0C8AA-90B6-4DD7-8D87-53523DD6306C}" dt="2023-03-22T05:47:29.232" v="10416" actId="478"/>
          <ac:spMkLst>
            <pc:docMk/>
            <pc:sldMk cId="2977092954" sldId="1848"/>
            <ac:spMk id="19" creationId="{A6850506-A138-A1EE-8202-2D4F84601742}"/>
          </ac:spMkLst>
        </pc:spChg>
        <pc:spChg chg="mod topLvl">
          <ac:chgData name="selim Tira" userId="a483220af6bbce15" providerId="LiveId" clId="{0BD0C8AA-90B6-4DD7-8D87-53523DD6306C}" dt="2023-03-23T06:40:24.556" v="19636" actId="207"/>
          <ac:spMkLst>
            <pc:docMk/>
            <pc:sldMk cId="2977092954" sldId="1848"/>
            <ac:spMk id="20" creationId="{1A3EE535-1AEB-E26A-7108-AE2A47D7E354}"/>
          </ac:spMkLst>
        </pc:spChg>
        <pc:spChg chg="add mod">
          <ac:chgData name="selim Tira" userId="a483220af6bbce15" providerId="LiveId" clId="{0BD0C8AA-90B6-4DD7-8D87-53523DD6306C}" dt="2023-03-21T03:57:24.662" v="7217" actId="1076"/>
          <ac:spMkLst>
            <pc:docMk/>
            <pc:sldMk cId="2977092954" sldId="1848"/>
            <ac:spMk id="21" creationId="{35D06269-F3BD-20E9-627C-030842D970E0}"/>
          </ac:spMkLst>
        </pc:spChg>
        <pc:spChg chg="add mod">
          <ac:chgData name="selim Tira" userId="a483220af6bbce15" providerId="LiveId" clId="{0BD0C8AA-90B6-4DD7-8D87-53523DD6306C}" dt="2023-03-21T03:57:36.250" v="7218" actId="108"/>
          <ac:spMkLst>
            <pc:docMk/>
            <pc:sldMk cId="2977092954" sldId="1848"/>
            <ac:spMk id="23" creationId="{C5858752-6962-32DD-65C8-1374D8D68B7E}"/>
          </ac:spMkLst>
        </pc:spChg>
        <pc:spChg chg="add mod">
          <ac:chgData name="selim Tira" userId="a483220af6bbce15" providerId="LiveId" clId="{0BD0C8AA-90B6-4DD7-8D87-53523DD6306C}" dt="2023-03-21T03:57:11.578" v="7215" actId="108"/>
          <ac:spMkLst>
            <pc:docMk/>
            <pc:sldMk cId="2977092954" sldId="1848"/>
            <ac:spMk id="24" creationId="{76361FF2-41B0-B39D-765D-E4D640B07C12}"/>
          </ac:spMkLst>
        </pc:spChg>
        <pc:spChg chg="add mod">
          <ac:chgData name="selim Tira" userId="a483220af6bbce15" providerId="LiveId" clId="{0BD0C8AA-90B6-4DD7-8D87-53523DD6306C}" dt="2023-03-21T03:57:05.581" v="7214" actId="108"/>
          <ac:spMkLst>
            <pc:docMk/>
            <pc:sldMk cId="2977092954" sldId="1848"/>
            <ac:spMk id="25" creationId="{6DA3FFE8-0388-3CCB-0C8F-95D02CB47B1C}"/>
          </ac:spMkLst>
        </pc:spChg>
        <pc:spChg chg="add mod">
          <ac:chgData name="selim Tira" userId="a483220af6bbce15" providerId="LiveId" clId="{0BD0C8AA-90B6-4DD7-8D87-53523DD6306C}" dt="2023-03-23T07:47:57.199" v="22884" actId="20577"/>
          <ac:spMkLst>
            <pc:docMk/>
            <pc:sldMk cId="2977092954" sldId="1848"/>
            <ac:spMk id="26" creationId="{57F0A654-B4CE-F9B6-D58A-E6C8537F12EF}"/>
          </ac:spMkLst>
        </pc:spChg>
        <pc:spChg chg="add mod">
          <ac:chgData name="selim Tira" userId="a483220af6bbce15" providerId="LiveId" clId="{0BD0C8AA-90B6-4DD7-8D87-53523DD6306C}" dt="2023-03-21T03:56:46.520" v="7212"/>
          <ac:spMkLst>
            <pc:docMk/>
            <pc:sldMk cId="2977092954" sldId="1848"/>
            <ac:spMk id="28" creationId="{0C5B7435-41D8-3E62-DAE8-61D13D6B6FA8}"/>
          </ac:spMkLst>
        </pc:spChg>
        <pc:spChg chg="add mod">
          <ac:chgData name="selim Tira" userId="a483220af6bbce15" providerId="LiveId" clId="{0BD0C8AA-90B6-4DD7-8D87-53523DD6306C}" dt="2023-03-21T03:56:46.520" v="7212"/>
          <ac:spMkLst>
            <pc:docMk/>
            <pc:sldMk cId="2977092954" sldId="1848"/>
            <ac:spMk id="29" creationId="{A39BBEEB-21C3-60BC-EC17-3148AB26BD79}"/>
          </ac:spMkLst>
        </pc:spChg>
        <pc:spChg chg="add mod">
          <ac:chgData name="selim Tira" userId="a483220af6bbce15" providerId="LiveId" clId="{0BD0C8AA-90B6-4DD7-8D87-53523DD6306C}" dt="2023-03-21T03:58:26.875" v="7257"/>
          <ac:spMkLst>
            <pc:docMk/>
            <pc:sldMk cId="2977092954" sldId="1848"/>
            <ac:spMk id="30" creationId="{C211DCF0-574B-DCC3-29D6-78EEAE7AE545}"/>
          </ac:spMkLst>
        </pc:spChg>
        <pc:spChg chg="mod">
          <ac:chgData name="selim Tira" userId="a483220af6bbce15" providerId="LiveId" clId="{0BD0C8AA-90B6-4DD7-8D87-53523DD6306C}" dt="2023-03-22T05:47:52.861" v="10421" actId="571"/>
          <ac:spMkLst>
            <pc:docMk/>
            <pc:sldMk cId="2977092954" sldId="1848"/>
            <ac:spMk id="37" creationId="{7E5D6F8E-C2B4-5A67-91A5-ED234ACE2ED0}"/>
          </ac:spMkLst>
        </pc:spChg>
        <pc:spChg chg="mod">
          <ac:chgData name="selim Tira" userId="a483220af6bbce15" providerId="LiveId" clId="{0BD0C8AA-90B6-4DD7-8D87-53523DD6306C}" dt="2023-03-22T05:47:52.861" v="10421" actId="571"/>
          <ac:spMkLst>
            <pc:docMk/>
            <pc:sldMk cId="2977092954" sldId="1848"/>
            <ac:spMk id="43" creationId="{93163B11-5292-B0DE-C2E3-C29ED9C11F04}"/>
          </ac:spMkLst>
        </pc:spChg>
        <pc:spChg chg="add del mod">
          <ac:chgData name="selim Tira" userId="a483220af6bbce15" providerId="LiveId" clId="{0BD0C8AA-90B6-4DD7-8D87-53523DD6306C}" dt="2023-03-22T03:46:57.666" v="9557" actId="478"/>
          <ac:spMkLst>
            <pc:docMk/>
            <pc:sldMk cId="2977092954" sldId="1848"/>
            <ac:spMk id="44" creationId="{D8031A52-D415-B4DD-F1B7-485433595101}"/>
          </ac:spMkLst>
        </pc:spChg>
        <pc:spChg chg="del">
          <ac:chgData name="selim Tira" userId="a483220af6bbce15" providerId="LiveId" clId="{0BD0C8AA-90B6-4DD7-8D87-53523DD6306C}" dt="2023-03-21T03:26:47.755" v="6650" actId="478"/>
          <ac:spMkLst>
            <pc:docMk/>
            <pc:sldMk cId="2977092954" sldId="1848"/>
            <ac:spMk id="45" creationId="{5E6821E8-9952-485E-84E2-A53F5E8BF305}"/>
          </ac:spMkLst>
        </pc:spChg>
        <pc:spChg chg="del">
          <ac:chgData name="selim Tira" userId="a483220af6bbce15" providerId="LiveId" clId="{0BD0C8AA-90B6-4DD7-8D87-53523DD6306C}" dt="2023-03-21T03:26:47.755" v="6650" actId="478"/>
          <ac:spMkLst>
            <pc:docMk/>
            <pc:sldMk cId="2977092954" sldId="1848"/>
            <ac:spMk id="46" creationId="{80C3D2EB-974D-4A43-873D-CD4C65B3D100}"/>
          </ac:spMkLst>
        </pc:spChg>
        <pc:spChg chg="mod">
          <ac:chgData name="selim Tira" userId="a483220af6bbce15" providerId="LiveId" clId="{0BD0C8AA-90B6-4DD7-8D87-53523DD6306C}" dt="2023-03-22T05:47:52.861" v="10421" actId="571"/>
          <ac:spMkLst>
            <pc:docMk/>
            <pc:sldMk cId="2977092954" sldId="1848"/>
            <ac:spMk id="46" creationId="{86A61114-4CF9-829E-C1F5-DA06A0C3A43C}"/>
          </ac:spMkLst>
        </pc:spChg>
        <pc:spChg chg="add mod">
          <ac:chgData name="selim Tira" userId="a483220af6bbce15" providerId="LiveId" clId="{0BD0C8AA-90B6-4DD7-8D87-53523DD6306C}" dt="2023-03-22T05:51:14.107" v="10445" actId="165"/>
          <ac:spMkLst>
            <pc:docMk/>
            <pc:sldMk cId="2977092954" sldId="1848"/>
            <ac:spMk id="47" creationId="{B8F297A7-626A-2466-639B-5A06A1346290}"/>
          </ac:spMkLst>
        </pc:spChg>
        <pc:spChg chg="add mod topLvl">
          <ac:chgData name="selim Tira" userId="a483220af6bbce15" providerId="LiveId" clId="{0BD0C8AA-90B6-4DD7-8D87-53523DD6306C}" dt="2023-03-22T05:51:14.107" v="10445" actId="165"/>
          <ac:spMkLst>
            <pc:docMk/>
            <pc:sldMk cId="2977092954" sldId="1848"/>
            <ac:spMk id="48" creationId="{FDB9EAE1-CC94-85F2-69A6-150A78578EE3}"/>
          </ac:spMkLst>
        </pc:spChg>
        <pc:spChg chg="add mod topLvl">
          <ac:chgData name="selim Tira" userId="a483220af6bbce15" providerId="LiveId" clId="{0BD0C8AA-90B6-4DD7-8D87-53523DD6306C}" dt="2023-03-22T05:51:14.107" v="10445" actId="165"/>
          <ac:spMkLst>
            <pc:docMk/>
            <pc:sldMk cId="2977092954" sldId="1848"/>
            <ac:spMk id="49" creationId="{A38DEA2D-43EF-D005-3F47-ECA87AD9EA71}"/>
          </ac:spMkLst>
        </pc:spChg>
        <pc:spChg chg="del">
          <ac:chgData name="selim Tira" userId="a483220af6bbce15" providerId="LiveId" clId="{0BD0C8AA-90B6-4DD7-8D87-53523DD6306C}" dt="2023-03-21T03:26:47.755" v="6650" actId="478"/>
          <ac:spMkLst>
            <pc:docMk/>
            <pc:sldMk cId="2977092954" sldId="1848"/>
            <ac:spMk id="50" creationId="{C6382EF9-7672-40C0-8E76-16E4B63C5B3F}"/>
          </ac:spMkLst>
        </pc:spChg>
        <pc:spChg chg="add mod topLvl">
          <ac:chgData name="selim Tira" userId="a483220af6bbce15" providerId="LiveId" clId="{0BD0C8AA-90B6-4DD7-8D87-53523DD6306C}" dt="2023-03-22T05:51:14.107" v="10445" actId="165"/>
          <ac:spMkLst>
            <pc:docMk/>
            <pc:sldMk cId="2977092954" sldId="1848"/>
            <ac:spMk id="51" creationId="{CD53CEEE-6DEE-5135-676B-EA0FAF6B853B}"/>
          </ac:spMkLst>
        </pc:spChg>
        <pc:spChg chg="add mod topLvl">
          <ac:chgData name="selim Tira" userId="a483220af6bbce15" providerId="LiveId" clId="{0BD0C8AA-90B6-4DD7-8D87-53523DD6306C}" dt="2023-03-22T05:51:14.107" v="10445" actId="165"/>
          <ac:spMkLst>
            <pc:docMk/>
            <pc:sldMk cId="2977092954" sldId="1848"/>
            <ac:spMk id="52" creationId="{0BA7F019-3E07-E39C-722E-BBACEEEC1640}"/>
          </ac:spMkLst>
        </pc:spChg>
        <pc:spChg chg="add mod">
          <ac:chgData name="selim Tira" userId="a483220af6bbce15" providerId="LiveId" clId="{0BD0C8AA-90B6-4DD7-8D87-53523DD6306C}" dt="2023-03-22T06:04:36.628" v="10871" actId="113"/>
          <ac:spMkLst>
            <pc:docMk/>
            <pc:sldMk cId="2977092954" sldId="1848"/>
            <ac:spMk id="53" creationId="{08499C0F-AE03-4ADC-BC31-9ED5CBEF8DAD}"/>
          </ac:spMkLst>
        </pc:spChg>
        <pc:spChg chg="add del mod">
          <ac:chgData name="selim Tira" userId="a483220af6bbce15" providerId="LiveId" clId="{0BD0C8AA-90B6-4DD7-8D87-53523DD6306C}" dt="2023-03-22T04:36:59.929" v="10152" actId="478"/>
          <ac:spMkLst>
            <pc:docMk/>
            <pc:sldMk cId="2977092954" sldId="1848"/>
            <ac:spMk id="53" creationId="{FB33B04F-1F5D-C4A3-6C2E-6EAB895F09A1}"/>
          </ac:spMkLst>
        </pc:spChg>
        <pc:spChg chg="add del mod">
          <ac:chgData name="selim Tira" userId="a483220af6bbce15" providerId="LiveId" clId="{0BD0C8AA-90B6-4DD7-8D87-53523DD6306C}" dt="2023-03-22T05:50:51.489" v="10438" actId="478"/>
          <ac:spMkLst>
            <pc:docMk/>
            <pc:sldMk cId="2977092954" sldId="1848"/>
            <ac:spMk id="54" creationId="{0E2122F2-4164-8DCA-4EAD-3FAC37636D4F}"/>
          </ac:spMkLst>
        </pc:spChg>
        <pc:spChg chg="add del mod">
          <ac:chgData name="selim Tira" userId="a483220af6bbce15" providerId="LiveId" clId="{0BD0C8AA-90B6-4DD7-8D87-53523DD6306C}" dt="2023-03-22T04:36:59.929" v="10152" actId="478"/>
          <ac:spMkLst>
            <pc:docMk/>
            <pc:sldMk cId="2977092954" sldId="1848"/>
            <ac:spMk id="54" creationId="{EB3E85FA-30B8-66EB-142A-2963FEF71E14}"/>
          </ac:spMkLst>
        </pc:spChg>
        <pc:spChg chg="add mod topLvl">
          <ac:chgData name="selim Tira" userId="a483220af6bbce15" providerId="LiveId" clId="{0BD0C8AA-90B6-4DD7-8D87-53523DD6306C}" dt="2023-03-22T05:51:14.107" v="10445" actId="165"/>
          <ac:spMkLst>
            <pc:docMk/>
            <pc:sldMk cId="2977092954" sldId="1848"/>
            <ac:spMk id="55" creationId="{1F0CC75F-63D7-DC31-3491-E3C00F1D9B49}"/>
          </ac:spMkLst>
        </pc:spChg>
        <pc:spChg chg="add del mod">
          <ac:chgData name="selim Tira" userId="a483220af6bbce15" providerId="LiveId" clId="{0BD0C8AA-90B6-4DD7-8D87-53523DD6306C}" dt="2023-03-22T05:50:48.768" v="10437" actId="478"/>
          <ac:spMkLst>
            <pc:docMk/>
            <pc:sldMk cId="2977092954" sldId="1848"/>
            <ac:spMk id="56" creationId="{6AA22844-53D7-C13F-3ED6-C6D2A3B80A72}"/>
          </ac:spMkLst>
        </pc:spChg>
        <pc:spChg chg="del">
          <ac:chgData name="selim Tira" userId="a483220af6bbce15" providerId="LiveId" clId="{0BD0C8AA-90B6-4DD7-8D87-53523DD6306C}" dt="2023-03-21T03:26:47.755" v="6650" actId="478"/>
          <ac:spMkLst>
            <pc:docMk/>
            <pc:sldMk cId="2977092954" sldId="1848"/>
            <ac:spMk id="56" creationId="{F0A3F235-AEC5-48A4-BAEF-E6C1F2DE67A0}"/>
          </ac:spMkLst>
        </pc:spChg>
        <pc:spChg chg="del">
          <ac:chgData name="selim Tira" userId="a483220af6bbce15" providerId="LiveId" clId="{0BD0C8AA-90B6-4DD7-8D87-53523DD6306C}" dt="2023-03-21T03:26:47.755" v="6650" actId="478"/>
          <ac:spMkLst>
            <pc:docMk/>
            <pc:sldMk cId="2977092954" sldId="1848"/>
            <ac:spMk id="57" creationId="{D4B96524-1CD4-48A6-8428-0A04098CC466}"/>
          </ac:spMkLst>
        </pc:spChg>
        <pc:spChg chg="del">
          <ac:chgData name="selim Tira" userId="a483220af6bbce15" providerId="LiveId" clId="{0BD0C8AA-90B6-4DD7-8D87-53523DD6306C}" dt="2023-03-21T03:26:47.755" v="6650" actId="478"/>
          <ac:spMkLst>
            <pc:docMk/>
            <pc:sldMk cId="2977092954" sldId="1848"/>
            <ac:spMk id="58" creationId="{50DFD056-D338-4ADE-878D-83C4C6275927}"/>
          </ac:spMkLst>
        </pc:spChg>
        <pc:spChg chg="add del">
          <ac:chgData name="selim Tira" userId="a483220af6bbce15" providerId="LiveId" clId="{0BD0C8AA-90B6-4DD7-8D87-53523DD6306C}" dt="2023-03-22T03:50:46.540" v="9685" actId="22"/>
          <ac:spMkLst>
            <pc:docMk/>
            <pc:sldMk cId="2977092954" sldId="1848"/>
            <ac:spMk id="60" creationId="{1778FD93-F393-15E8-9DF5-C1B6805329F7}"/>
          </ac:spMkLst>
        </pc:spChg>
        <pc:spChg chg="del">
          <ac:chgData name="selim Tira" userId="a483220af6bbce15" providerId="LiveId" clId="{0BD0C8AA-90B6-4DD7-8D87-53523DD6306C}" dt="2023-03-21T03:26:37.448" v="6649" actId="478"/>
          <ac:spMkLst>
            <pc:docMk/>
            <pc:sldMk cId="2977092954" sldId="1848"/>
            <ac:spMk id="63" creationId="{8AC819D3-F133-4CC5-9AA1-BA34BBFB59BE}"/>
          </ac:spMkLst>
        </pc:spChg>
        <pc:spChg chg="del">
          <ac:chgData name="selim Tira" userId="a483220af6bbce15" providerId="LiveId" clId="{0BD0C8AA-90B6-4DD7-8D87-53523DD6306C}" dt="2023-03-21T03:26:37.448" v="6649" actId="478"/>
          <ac:spMkLst>
            <pc:docMk/>
            <pc:sldMk cId="2977092954" sldId="1848"/>
            <ac:spMk id="64" creationId="{1DF4A9B0-3D5C-4183-BAD4-1FC1AC6E54EA}"/>
          </ac:spMkLst>
        </pc:spChg>
        <pc:spChg chg="del">
          <ac:chgData name="selim Tira" userId="a483220af6bbce15" providerId="LiveId" clId="{0BD0C8AA-90B6-4DD7-8D87-53523DD6306C}" dt="2023-03-21T03:26:37.448" v="6649" actId="478"/>
          <ac:spMkLst>
            <pc:docMk/>
            <pc:sldMk cId="2977092954" sldId="1848"/>
            <ac:spMk id="65" creationId="{ECD4B837-1F08-4E5F-BC3D-15538A82528F}"/>
          </ac:spMkLst>
        </pc:spChg>
        <pc:spChg chg="del">
          <ac:chgData name="selim Tira" userId="a483220af6bbce15" providerId="LiveId" clId="{0BD0C8AA-90B6-4DD7-8D87-53523DD6306C}" dt="2023-03-21T03:26:37.448" v="6649" actId="478"/>
          <ac:spMkLst>
            <pc:docMk/>
            <pc:sldMk cId="2977092954" sldId="1848"/>
            <ac:spMk id="66" creationId="{A2B9BDC5-15AC-4A23-B53E-5B4EAE120AEB}"/>
          </ac:spMkLst>
        </pc:spChg>
        <pc:spChg chg="del">
          <ac:chgData name="selim Tira" userId="a483220af6bbce15" providerId="LiveId" clId="{0BD0C8AA-90B6-4DD7-8D87-53523DD6306C}" dt="2023-03-21T03:26:37.448" v="6649" actId="478"/>
          <ac:spMkLst>
            <pc:docMk/>
            <pc:sldMk cId="2977092954" sldId="1848"/>
            <ac:spMk id="67" creationId="{B1AFB87F-DE68-4413-AB0F-BCDE4C6E0BFB}"/>
          </ac:spMkLst>
        </pc:spChg>
        <pc:spChg chg="del">
          <ac:chgData name="selim Tira" userId="a483220af6bbce15" providerId="LiveId" clId="{0BD0C8AA-90B6-4DD7-8D87-53523DD6306C}" dt="2023-03-21T03:26:37.448" v="6649" actId="478"/>
          <ac:spMkLst>
            <pc:docMk/>
            <pc:sldMk cId="2977092954" sldId="1848"/>
            <ac:spMk id="68" creationId="{302CC80A-FA3E-43F8-8B7C-9366CBA45BBD}"/>
          </ac:spMkLst>
        </pc:spChg>
        <pc:spChg chg="del">
          <ac:chgData name="selim Tira" userId="a483220af6bbce15" providerId="LiveId" clId="{0BD0C8AA-90B6-4DD7-8D87-53523DD6306C}" dt="2023-03-21T03:26:37.448" v="6649" actId="478"/>
          <ac:spMkLst>
            <pc:docMk/>
            <pc:sldMk cId="2977092954" sldId="1848"/>
            <ac:spMk id="69" creationId="{A82F192D-BF20-47BB-853E-0B6EDF526420}"/>
          </ac:spMkLst>
        </pc:spChg>
        <pc:spChg chg="del">
          <ac:chgData name="selim Tira" userId="a483220af6bbce15" providerId="LiveId" clId="{0BD0C8AA-90B6-4DD7-8D87-53523DD6306C}" dt="2023-03-21T02:04:53.608" v="5420" actId="478"/>
          <ac:spMkLst>
            <pc:docMk/>
            <pc:sldMk cId="2977092954" sldId="1848"/>
            <ac:spMk id="76" creationId="{7E972A68-5B56-4D41-8F1E-924DB02DE0DA}"/>
          </ac:spMkLst>
        </pc:spChg>
        <pc:spChg chg="mod topLvl">
          <ac:chgData name="selim Tira" userId="a483220af6bbce15" providerId="LiveId" clId="{0BD0C8AA-90B6-4DD7-8D87-53523DD6306C}" dt="2023-03-22T05:51:14.107" v="10445" actId="165"/>
          <ac:spMkLst>
            <pc:docMk/>
            <pc:sldMk cId="2977092954" sldId="1848"/>
            <ac:spMk id="79" creationId="{26AFCCE7-30AF-4B5C-AF07-3BABA422FE2E}"/>
          </ac:spMkLst>
        </pc:spChg>
        <pc:spChg chg="del mod topLvl">
          <ac:chgData name="selim Tira" userId="a483220af6bbce15" providerId="LiveId" clId="{0BD0C8AA-90B6-4DD7-8D87-53523DD6306C}" dt="2023-03-22T05:47:29.232" v="10416" actId="478"/>
          <ac:spMkLst>
            <pc:docMk/>
            <pc:sldMk cId="2977092954" sldId="1848"/>
            <ac:spMk id="80" creationId="{21879D2C-40F1-40C9-81FB-1F63657C822E}"/>
          </ac:spMkLst>
        </pc:spChg>
        <pc:spChg chg="mod topLvl">
          <ac:chgData name="selim Tira" userId="a483220af6bbce15" providerId="LiveId" clId="{0BD0C8AA-90B6-4DD7-8D87-53523DD6306C}" dt="2023-03-23T06:40:24.556" v="19636" actId="207"/>
          <ac:spMkLst>
            <pc:docMk/>
            <pc:sldMk cId="2977092954" sldId="1848"/>
            <ac:spMk id="81" creationId="{8DDC52E3-FD69-4C3E-8455-3853DC345368}"/>
          </ac:spMkLst>
        </pc:spChg>
        <pc:spChg chg="mod topLvl">
          <ac:chgData name="selim Tira" userId="a483220af6bbce15" providerId="LiveId" clId="{0BD0C8AA-90B6-4DD7-8D87-53523DD6306C}" dt="2023-03-23T06:40:24.556" v="19636" actId="207"/>
          <ac:spMkLst>
            <pc:docMk/>
            <pc:sldMk cId="2977092954" sldId="1848"/>
            <ac:spMk id="82" creationId="{F7DF4CF6-6B3B-4FA2-84BA-50309B8D4C37}"/>
          </ac:spMkLst>
        </pc:spChg>
        <pc:spChg chg="mod topLvl">
          <ac:chgData name="selim Tira" userId="a483220af6bbce15" providerId="LiveId" clId="{0BD0C8AA-90B6-4DD7-8D87-53523DD6306C}" dt="2023-03-23T06:40:24.556" v="19636" actId="207"/>
          <ac:spMkLst>
            <pc:docMk/>
            <pc:sldMk cId="2977092954" sldId="1848"/>
            <ac:spMk id="83" creationId="{D1BF806C-F215-4BC4-962B-36904979B8E5}"/>
          </ac:spMkLst>
        </pc:spChg>
        <pc:spChg chg="del mod">
          <ac:chgData name="selim Tira" userId="a483220af6bbce15" providerId="LiveId" clId="{0BD0C8AA-90B6-4DD7-8D87-53523DD6306C}" dt="2023-03-21T03:28:44.770" v="6748" actId="478"/>
          <ac:spMkLst>
            <pc:docMk/>
            <pc:sldMk cId="2977092954" sldId="1848"/>
            <ac:spMk id="84" creationId="{9E6C149A-B112-4007-A77A-2A8104C2A699}"/>
          </ac:spMkLst>
        </pc:spChg>
        <pc:spChg chg="del mod topLvl">
          <ac:chgData name="selim Tira" userId="a483220af6bbce15" providerId="LiveId" clId="{0BD0C8AA-90B6-4DD7-8D87-53523DD6306C}" dt="2023-03-22T05:47:29.232" v="10416" actId="478"/>
          <ac:spMkLst>
            <pc:docMk/>
            <pc:sldMk cId="2977092954" sldId="1848"/>
            <ac:spMk id="85" creationId="{A15D1B77-674C-4D5A-8136-359AAC78A296}"/>
          </ac:spMkLst>
        </pc:spChg>
        <pc:spChg chg="mod topLvl">
          <ac:chgData name="selim Tira" userId="a483220af6bbce15" providerId="LiveId" clId="{0BD0C8AA-90B6-4DD7-8D87-53523DD6306C}" dt="2023-03-22T05:51:14.107" v="10445" actId="165"/>
          <ac:spMkLst>
            <pc:docMk/>
            <pc:sldMk cId="2977092954" sldId="1848"/>
            <ac:spMk id="86" creationId="{8538C35F-E9D8-4F1D-B6D1-63A29BD33E26}"/>
          </ac:spMkLst>
        </pc:spChg>
        <pc:spChg chg="mod topLvl">
          <ac:chgData name="selim Tira" userId="a483220af6bbce15" providerId="LiveId" clId="{0BD0C8AA-90B6-4DD7-8D87-53523DD6306C}" dt="2023-03-22T05:51:20.195" v="10446" actId="164"/>
          <ac:spMkLst>
            <pc:docMk/>
            <pc:sldMk cId="2977092954" sldId="1848"/>
            <ac:spMk id="87" creationId="{6C274689-7D97-44DA-8260-BBF8CA8ECF82}"/>
          </ac:spMkLst>
        </pc:spChg>
        <pc:spChg chg="del">
          <ac:chgData name="selim Tira" userId="a483220af6bbce15" providerId="LiveId" clId="{0BD0C8AA-90B6-4DD7-8D87-53523DD6306C}" dt="2023-03-21T03:26:53.775" v="6651" actId="478"/>
          <ac:spMkLst>
            <pc:docMk/>
            <pc:sldMk cId="2977092954" sldId="1848"/>
            <ac:spMk id="100" creationId="{8137B2E3-C2D4-4FB7-9B61-231F06B32944}"/>
          </ac:spMkLst>
        </pc:spChg>
        <pc:spChg chg="del mod topLvl">
          <ac:chgData name="selim Tira" userId="a483220af6bbce15" providerId="LiveId" clId="{0BD0C8AA-90B6-4DD7-8D87-53523DD6306C}" dt="2023-03-22T04:28:30.552" v="9996" actId="478"/>
          <ac:spMkLst>
            <pc:docMk/>
            <pc:sldMk cId="2977092954" sldId="1848"/>
            <ac:spMk id="102" creationId="{223EF60F-A865-A175-7C3E-EB16B012A5C4}"/>
          </ac:spMkLst>
        </pc:spChg>
        <pc:spChg chg="mod topLvl">
          <ac:chgData name="selim Tira" userId="a483220af6bbce15" providerId="LiveId" clId="{0BD0C8AA-90B6-4DD7-8D87-53523DD6306C}" dt="2023-03-22T05:51:14.107" v="10445" actId="165"/>
          <ac:spMkLst>
            <pc:docMk/>
            <pc:sldMk cId="2977092954" sldId="1848"/>
            <ac:spMk id="103" creationId="{5A1F5C88-A529-F9F5-49C4-63DC67E1F69F}"/>
          </ac:spMkLst>
        </pc:spChg>
        <pc:spChg chg="mod topLvl">
          <ac:chgData name="selim Tira" userId="a483220af6bbce15" providerId="LiveId" clId="{0BD0C8AA-90B6-4DD7-8D87-53523DD6306C}" dt="2023-03-22T05:51:14.107" v="10445" actId="165"/>
          <ac:spMkLst>
            <pc:docMk/>
            <pc:sldMk cId="2977092954" sldId="1848"/>
            <ac:spMk id="104" creationId="{2561E926-A2F0-B3EA-C62E-0CC5A044C723}"/>
          </ac:spMkLst>
        </pc:spChg>
        <pc:spChg chg="del">
          <ac:chgData name="selim Tira" userId="a483220af6bbce15" providerId="LiveId" clId="{0BD0C8AA-90B6-4DD7-8D87-53523DD6306C}" dt="2023-03-21T03:26:53.775" v="6651" actId="478"/>
          <ac:spMkLst>
            <pc:docMk/>
            <pc:sldMk cId="2977092954" sldId="1848"/>
            <ac:spMk id="105" creationId="{28C53E66-701D-46E6-942D-D63D6DA3CD72}"/>
          </ac:spMkLst>
        </pc:spChg>
        <pc:spChg chg="mod topLvl">
          <ac:chgData name="selim Tira" userId="a483220af6bbce15" providerId="LiveId" clId="{0BD0C8AA-90B6-4DD7-8D87-53523DD6306C}" dt="2023-03-22T05:51:14.107" v="10445" actId="165"/>
          <ac:spMkLst>
            <pc:docMk/>
            <pc:sldMk cId="2977092954" sldId="1848"/>
            <ac:spMk id="106" creationId="{8525CB7D-3EE1-AC90-B8F0-99FA28D72AC0}"/>
          </ac:spMkLst>
        </pc:spChg>
        <pc:spChg chg="del">
          <ac:chgData name="selim Tira" userId="a483220af6bbce15" providerId="LiveId" clId="{0BD0C8AA-90B6-4DD7-8D87-53523DD6306C}" dt="2023-03-21T03:26:47.755" v="6650" actId="478"/>
          <ac:spMkLst>
            <pc:docMk/>
            <pc:sldMk cId="2977092954" sldId="1848"/>
            <ac:spMk id="107" creationId="{63560AF6-8D3C-4856-A9FF-2939E2661AE8}"/>
          </ac:spMkLst>
        </pc:spChg>
        <pc:spChg chg="del">
          <ac:chgData name="selim Tira" userId="a483220af6bbce15" providerId="LiveId" clId="{0BD0C8AA-90B6-4DD7-8D87-53523DD6306C}" dt="2023-03-21T03:26:47.755" v="6650" actId="478"/>
          <ac:spMkLst>
            <pc:docMk/>
            <pc:sldMk cId="2977092954" sldId="1848"/>
            <ac:spMk id="109" creationId="{8F072332-F20C-48BE-8068-E25275AE6009}"/>
          </ac:spMkLst>
        </pc:spChg>
        <pc:spChg chg="del">
          <ac:chgData name="selim Tira" userId="a483220af6bbce15" providerId="LiveId" clId="{0BD0C8AA-90B6-4DD7-8D87-53523DD6306C}" dt="2023-03-21T03:26:47.755" v="6650" actId="478"/>
          <ac:spMkLst>
            <pc:docMk/>
            <pc:sldMk cId="2977092954" sldId="1848"/>
            <ac:spMk id="110" creationId="{C0558C89-5494-4458-B40D-B3ABB6880755}"/>
          </ac:spMkLst>
        </pc:spChg>
        <pc:spChg chg="del">
          <ac:chgData name="selim Tira" userId="a483220af6bbce15" providerId="LiveId" clId="{0BD0C8AA-90B6-4DD7-8D87-53523DD6306C}" dt="2023-03-21T03:26:47.755" v="6650" actId="478"/>
          <ac:spMkLst>
            <pc:docMk/>
            <pc:sldMk cId="2977092954" sldId="1848"/>
            <ac:spMk id="112" creationId="{80110B6E-6208-4CCA-B3F5-B24FCA6161A2}"/>
          </ac:spMkLst>
        </pc:spChg>
        <pc:spChg chg="del">
          <ac:chgData name="selim Tira" userId="a483220af6bbce15" providerId="LiveId" clId="{0BD0C8AA-90B6-4DD7-8D87-53523DD6306C}" dt="2023-03-21T03:26:47.755" v="6650" actId="478"/>
          <ac:spMkLst>
            <pc:docMk/>
            <pc:sldMk cId="2977092954" sldId="1848"/>
            <ac:spMk id="114" creationId="{B305433F-193A-41C3-BE19-05308DF70B11}"/>
          </ac:spMkLst>
        </pc:spChg>
        <pc:spChg chg="mod topLvl">
          <ac:chgData name="selim Tira" userId="a483220af6bbce15" providerId="LiveId" clId="{0BD0C8AA-90B6-4DD7-8D87-53523DD6306C}" dt="2023-03-22T05:51:14.107" v="10445" actId="165"/>
          <ac:spMkLst>
            <pc:docMk/>
            <pc:sldMk cId="2977092954" sldId="1848"/>
            <ac:spMk id="115" creationId="{AF352DFA-81F5-FF79-A931-5741A3DB8226}"/>
          </ac:spMkLst>
        </pc:spChg>
        <pc:spChg chg="mod">
          <ac:chgData name="selim Tira" userId="a483220af6bbce15" providerId="LiveId" clId="{0BD0C8AA-90B6-4DD7-8D87-53523DD6306C}" dt="2023-03-22T04:24:07.073" v="9910" actId="165"/>
          <ac:spMkLst>
            <pc:docMk/>
            <pc:sldMk cId="2977092954" sldId="1848"/>
            <ac:spMk id="116" creationId="{155ABF38-0062-AA7B-07E3-DA3D34E1D81D}"/>
          </ac:spMkLst>
        </pc:spChg>
        <pc:spChg chg="mod">
          <ac:chgData name="selim Tira" userId="a483220af6bbce15" providerId="LiveId" clId="{0BD0C8AA-90B6-4DD7-8D87-53523DD6306C}" dt="2023-03-22T04:24:07.073" v="9910" actId="165"/>
          <ac:spMkLst>
            <pc:docMk/>
            <pc:sldMk cId="2977092954" sldId="1848"/>
            <ac:spMk id="117" creationId="{E3082854-7E7D-B666-5FB0-7E6DF405359F}"/>
          </ac:spMkLst>
        </pc:spChg>
        <pc:spChg chg="mod">
          <ac:chgData name="selim Tira" userId="a483220af6bbce15" providerId="LiveId" clId="{0BD0C8AA-90B6-4DD7-8D87-53523DD6306C}" dt="2023-03-22T04:24:07.073" v="9910" actId="165"/>
          <ac:spMkLst>
            <pc:docMk/>
            <pc:sldMk cId="2977092954" sldId="1848"/>
            <ac:spMk id="118" creationId="{E12C06CC-1CE2-E222-812E-8B94029FB4D9}"/>
          </ac:spMkLst>
        </pc:spChg>
        <pc:spChg chg="mod">
          <ac:chgData name="selim Tira" userId="a483220af6bbce15" providerId="LiveId" clId="{0BD0C8AA-90B6-4DD7-8D87-53523DD6306C}" dt="2023-03-22T04:24:07.073" v="9910" actId="165"/>
          <ac:spMkLst>
            <pc:docMk/>
            <pc:sldMk cId="2977092954" sldId="1848"/>
            <ac:spMk id="119" creationId="{BDC5C79C-CD45-5B49-8170-98EC3D656917}"/>
          </ac:spMkLst>
        </pc:spChg>
        <pc:spChg chg="mod">
          <ac:chgData name="selim Tira" userId="a483220af6bbce15" providerId="LiveId" clId="{0BD0C8AA-90B6-4DD7-8D87-53523DD6306C}" dt="2023-03-22T04:24:07.073" v="9910" actId="165"/>
          <ac:spMkLst>
            <pc:docMk/>
            <pc:sldMk cId="2977092954" sldId="1848"/>
            <ac:spMk id="120" creationId="{56C51DD7-7A3A-E983-31DB-18F7FD411B7D}"/>
          </ac:spMkLst>
        </pc:spChg>
        <pc:spChg chg="mod">
          <ac:chgData name="selim Tira" userId="a483220af6bbce15" providerId="LiveId" clId="{0BD0C8AA-90B6-4DD7-8D87-53523DD6306C}" dt="2023-03-22T04:24:07.073" v="9910" actId="165"/>
          <ac:spMkLst>
            <pc:docMk/>
            <pc:sldMk cId="2977092954" sldId="1848"/>
            <ac:spMk id="121" creationId="{B06216D8-DE17-907A-4AD4-724CE10AD85B}"/>
          </ac:spMkLst>
        </pc:spChg>
        <pc:spChg chg="mod">
          <ac:chgData name="selim Tira" userId="a483220af6bbce15" providerId="LiveId" clId="{0BD0C8AA-90B6-4DD7-8D87-53523DD6306C}" dt="2023-03-22T04:24:07.073" v="9910" actId="165"/>
          <ac:spMkLst>
            <pc:docMk/>
            <pc:sldMk cId="2977092954" sldId="1848"/>
            <ac:spMk id="122" creationId="{613A2D46-DE54-2FF8-5329-B20E20CACD22}"/>
          </ac:spMkLst>
        </pc:spChg>
        <pc:spChg chg="del">
          <ac:chgData name="selim Tira" userId="a483220af6bbce15" providerId="LiveId" clId="{0BD0C8AA-90B6-4DD7-8D87-53523DD6306C}" dt="2023-03-21T03:26:24.697" v="6647" actId="478"/>
          <ac:spMkLst>
            <pc:docMk/>
            <pc:sldMk cId="2977092954" sldId="1848"/>
            <ac:spMk id="123" creationId="{284EAB8A-EB82-41C4-BCD7-190EB60B6246}"/>
          </ac:spMkLst>
        </pc:spChg>
        <pc:spChg chg="mod">
          <ac:chgData name="selim Tira" userId="a483220af6bbce15" providerId="LiveId" clId="{0BD0C8AA-90B6-4DD7-8D87-53523DD6306C}" dt="2023-03-22T04:24:07.073" v="9910" actId="165"/>
          <ac:spMkLst>
            <pc:docMk/>
            <pc:sldMk cId="2977092954" sldId="1848"/>
            <ac:spMk id="124" creationId="{A7812B6C-52CB-A65A-5B19-F6C81AAE0F64}"/>
          </ac:spMkLst>
        </pc:spChg>
        <pc:spChg chg="del">
          <ac:chgData name="selim Tira" userId="a483220af6bbce15" providerId="LiveId" clId="{0BD0C8AA-90B6-4DD7-8D87-53523DD6306C}" dt="2023-03-21T03:26:24.697" v="6647" actId="478"/>
          <ac:spMkLst>
            <pc:docMk/>
            <pc:sldMk cId="2977092954" sldId="1848"/>
            <ac:spMk id="128" creationId="{5D567E82-006E-4D7F-9966-06AA02C638F4}"/>
          </ac:spMkLst>
        </pc:spChg>
        <pc:spChg chg="del">
          <ac:chgData name="selim Tira" userId="a483220af6bbce15" providerId="LiveId" clId="{0BD0C8AA-90B6-4DD7-8D87-53523DD6306C}" dt="2023-03-21T03:26:24.697" v="6647" actId="478"/>
          <ac:spMkLst>
            <pc:docMk/>
            <pc:sldMk cId="2977092954" sldId="1848"/>
            <ac:spMk id="129" creationId="{CC4D0D5D-339C-4686-8EB1-BA1592022843}"/>
          </ac:spMkLst>
        </pc:spChg>
        <pc:spChg chg="del">
          <ac:chgData name="selim Tira" userId="a483220af6bbce15" providerId="LiveId" clId="{0BD0C8AA-90B6-4DD7-8D87-53523DD6306C}" dt="2023-03-21T03:26:24.697" v="6647" actId="478"/>
          <ac:spMkLst>
            <pc:docMk/>
            <pc:sldMk cId="2977092954" sldId="1848"/>
            <ac:spMk id="130" creationId="{1FC24DD9-BA6D-48BC-8DCC-74ECFC5F49E6}"/>
          </ac:spMkLst>
        </pc:spChg>
        <pc:spChg chg="del">
          <ac:chgData name="selim Tira" userId="a483220af6bbce15" providerId="LiveId" clId="{0BD0C8AA-90B6-4DD7-8D87-53523DD6306C}" dt="2023-03-21T03:26:24.697" v="6647" actId="478"/>
          <ac:spMkLst>
            <pc:docMk/>
            <pc:sldMk cId="2977092954" sldId="1848"/>
            <ac:spMk id="131" creationId="{D7322368-4516-49C1-83E1-849A095F89AA}"/>
          </ac:spMkLst>
        </pc:spChg>
        <pc:spChg chg="del">
          <ac:chgData name="selim Tira" userId="a483220af6bbce15" providerId="LiveId" clId="{0BD0C8AA-90B6-4DD7-8D87-53523DD6306C}" dt="2023-03-21T03:26:24.697" v="6647" actId="478"/>
          <ac:spMkLst>
            <pc:docMk/>
            <pc:sldMk cId="2977092954" sldId="1848"/>
            <ac:spMk id="132" creationId="{A772F9B9-3D3D-4670-9975-B2DCE45C749B}"/>
          </ac:spMkLst>
        </pc:spChg>
        <pc:spChg chg="del">
          <ac:chgData name="selim Tira" userId="a483220af6bbce15" providerId="LiveId" clId="{0BD0C8AA-90B6-4DD7-8D87-53523DD6306C}" dt="2023-03-21T03:26:24.697" v="6647" actId="478"/>
          <ac:spMkLst>
            <pc:docMk/>
            <pc:sldMk cId="2977092954" sldId="1848"/>
            <ac:spMk id="133" creationId="{63D2A801-DCA1-4495-822F-B81C8FBA18E9}"/>
          </ac:spMkLst>
        </pc:spChg>
        <pc:spChg chg="del">
          <ac:chgData name="selim Tira" userId="a483220af6bbce15" providerId="LiveId" clId="{0BD0C8AA-90B6-4DD7-8D87-53523DD6306C}" dt="2023-03-21T03:26:24.697" v="6647" actId="478"/>
          <ac:spMkLst>
            <pc:docMk/>
            <pc:sldMk cId="2977092954" sldId="1848"/>
            <ac:spMk id="134" creationId="{A871BA4B-2170-4844-A5F3-A62F2518D55D}"/>
          </ac:spMkLst>
        </pc:spChg>
        <pc:spChg chg="del">
          <ac:chgData name="selim Tira" userId="a483220af6bbce15" providerId="LiveId" clId="{0BD0C8AA-90B6-4DD7-8D87-53523DD6306C}" dt="2023-03-21T03:26:24.697" v="6647" actId="478"/>
          <ac:spMkLst>
            <pc:docMk/>
            <pc:sldMk cId="2977092954" sldId="1848"/>
            <ac:spMk id="135" creationId="{DFA200C3-0025-49FB-9EAF-42197247F2B2}"/>
          </ac:spMkLst>
        </pc:spChg>
        <pc:spChg chg="del">
          <ac:chgData name="selim Tira" userId="a483220af6bbce15" providerId="LiveId" clId="{0BD0C8AA-90B6-4DD7-8D87-53523DD6306C}" dt="2023-03-21T03:26:24.697" v="6647" actId="478"/>
          <ac:spMkLst>
            <pc:docMk/>
            <pc:sldMk cId="2977092954" sldId="1848"/>
            <ac:spMk id="136" creationId="{41BDD14A-0DE9-428D-B177-6F9917EB6D32}"/>
          </ac:spMkLst>
        </pc:spChg>
        <pc:spChg chg="del">
          <ac:chgData name="selim Tira" userId="a483220af6bbce15" providerId="LiveId" clId="{0BD0C8AA-90B6-4DD7-8D87-53523DD6306C}" dt="2023-03-21T03:26:24.697" v="6647" actId="478"/>
          <ac:spMkLst>
            <pc:docMk/>
            <pc:sldMk cId="2977092954" sldId="1848"/>
            <ac:spMk id="137" creationId="{BA046368-18D6-44A5-8D9F-1ED3C40B5CA1}"/>
          </ac:spMkLst>
        </pc:spChg>
        <pc:spChg chg="del">
          <ac:chgData name="selim Tira" userId="a483220af6bbce15" providerId="LiveId" clId="{0BD0C8AA-90B6-4DD7-8D87-53523DD6306C}" dt="2023-03-21T03:26:24.697" v="6647" actId="478"/>
          <ac:spMkLst>
            <pc:docMk/>
            <pc:sldMk cId="2977092954" sldId="1848"/>
            <ac:spMk id="138" creationId="{D1FD5592-50F3-4EF2-86EF-0FEF85C6CE9A}"/>
          </ac:spMkLst>
        </pc:spChg>
        <pc:spChg chg="del">
          <ac:chgData name="selim Tira" userId="a483220af6bbce15" providerId="LiveId" clId="{0BD0C8AA-90B6-4DD7-8D87-53523DD6306C}" dt="2023-03-21T03:26:24.697" v="6647" actId="478"/>
          <ac:spMkLst>
            <pc:docMk/>
            <pc:sldMk cId="2977092954" sldId="1848"/>
            <ac:spMk id="139" creationId="{93AE3308-913C-4CFD-8247-E98AAD7B442D}"/>
          </ac:spMkLst>
        </pc:spChg>
        <pc:spChg chg="del">
          <ac:chgData name="selim Tira" userId="a483220af6bbce15" providerId="LiveId" clId="{0BD0C8AA-90B6-4DD7-8D87-53523DD6306C}" dt="2023-03-21T03:26:24.697" v="6647" actId="478"/>
          <ac:spMkLst>
            <pc:docMk/>
            <pc:sldMk cId="2977092954" sldId="1848"/>
            <ac:spMk id="140" creationId="{87115991-E6E6-47AD-863C-6A16CB2F97E1}"/>
          </ac:spMkLst>
        </pc:spChg>
        <pc:spChg chg="del">
          <ac:chgData name="selim Tira" userId="a483220af6bbce15" providerId="LiveId" clId="{0BD0C8AA-90B6-4DD7-8D87-53523DD6306C}" dt="2023-03-21T03:26:24.697" v="6647" actId="478"/>
          <ac:spMkLst>
            <pc:docMk/>
            <pc:sldMk cId="2977092954" sldId="1848"/>
            <ac:spMk id="141" creationId="{DA0FDB43-E75C-45E6-B98F-2BDE72BE2735}"/>
          </ac:spMkLst>
        </pc:spChg>
        <pc:spChg chg="del">
          <ac:chgData name="selim Tira" userId="a483220af6bbce15" providerId="LiveId" clId="{0BD0C8AA-90B6-4DD7-8D87-53523DD6306C}" dt="2023-03-21T03:26:24.697" v="6647" actId="478"/>
          <ac:spMkLst>
            <pc:docMk/>
            <pc:sldMk cId="2977092954" sldId="1848"/>
            <ac:spMk id="142" creationId="{58570A79-2EC6-45AC-B819-2180C5BF1F40}"/>
          </ac:spMkLst>
        </pc:spChg>
        <pc:spChg chg="mod">
          <ac:chgData name="selim Tira" userId="a483220af6bbce15" providerId="LiveId" clId="{0BD0C8AA-90B6-4DD7-8D87-53523DD6306C}" dt="2023-03-21T03:30:08.235" v="6759" actId="2711"/>
          <ac:spMkLst>
            <pc:docMk/>
            <pc:sldMk cId="2977092954" sldId="1848"/>
            <ac:spMk id="1041" creationId="{F93D5BD0-8BAE-45E6-B387-751FD3969A7D}"/>
          </ac:spMkLst>
        </pc:spChg>
        <pc:spChg chg="add mod">
          <ac:chgData name="selim Tira" userId="a483220af6bbce15" providerId="LiveId" clId="{0BD0C8AA-90B6-4DD7-8D87-53523DD6306C}" dt="2023-03-22T05:51:14.107" v="10445" actId="165"/>
          <ac:spMkLst>
            <pc:docMk/>
            <pc:sldMk cId="2977092954" sldId="1848"/>
            <ac:spMk id="18432" creationId="{520DEDA0-BC43-1CC8-25D9-FC1A63B3C0AC}"/>
          </ac:spMkLst>
        </pc:spChg>
        <pc:spChg chg="add mod">
          <ac:chgData name="selim Tira" userId="a483220af6bbce15" providerId="LiveId" clId="{0BD0C8AA-90B6-4DD7-8D87-53523DD6306C}" dt="2023-03-22T05:51:14.107" v="10445" actId="165"/>
          <ac:spMkLst>
            <pc:docMk/>
            <pc:sldMk cId="2977092954" sldId="1848"/>
            <ac:spMk id="18433" creationId="{D4E8FBD5-F0DF-07FC-70DE-53F4D7B757CB}"/>
          </ac:spMkLst>
        </pc:spChg>
        <pc:spChg chg="add mod">
          <ac:chgData name="selim Tira" userId="a483220af6bbce15" providerId="LiveId" clId="{0BD0C8AA-90B6-4DD7-8D87-53523DD6306C}" dt="2023-03-22T04:26:48.390" v="9970" actId="571"/>
          <ac:spMkLst>
            <pc:docMk/>
            <pc:sldMk cId="2977092954" sldId="1848"/>
            <ac:spMk id="18435" creationId="{68571A8C-AC9F-AAF7-3F69-7A921FB26E6A}"/>
          </ac:spMkLst>
        </pc:spChg>
        <pc:spChg chg="add mod">
          <ac:chgData name="selim Tira" userId="a483220af6bbce15" providerId="LiveId" clId="{0BD0C8AA-90B6-4DD7-8D87-53523DD6306C}" dt="2023-03-22T05:51:14.107" v="10445" actId="165"/>
          <ac:spMkLst>
            <pc:docMk/>
            <pc:sldMk cId="2977092954" sldId="1848"/>
            <ac:spMk id="18437" creationId="{308780D5-7EE4-CC13-03B7-A3B4327E8FEF}"/>
          </ac:spMkLst>
        </pc:spChg>
        <pc:spChg chg="mod">
          <ac:chgData name="selim Tira" userId="a483220af6bbce15" providerId="LiveId" clId="{0BD0C8AA-90B6-4DD7-8D87-53523DD6306C}" dt="2023-03-22T05:51:14.107" v="10445" actId="165"/>
          <ac:spMkLst>
            <pc:docMk/>
            <pc:sldMk cId="2977092954" sldId="1848"/>
            <ac:spMk id="18441" creationId="{4E6A058C-A026-0CE2-DD0D-14F078994AC2}"/>
          </ac:spMkLst>
        </pc:spChg>
        <pc:spChg chg="mod">
          <ac:chgData name="selim Tira" userId="a483220af6bbce15" providerId="LiveId" clId="{0BD0C8AA-90B6-4DD7-8D87-53523DD6306C}" dt="2023-03-22T05:51:14.107" v="10445" actId="165"/>
          <ac:spMkLst>
            <pc:docMk/>
            <pc:sldMk cId="2977092954" sldId="1848"/>
            <ac:spMk id="18444" creationId="{0E2826E5-DEEB-6E72-B5EE-BB93282C3A07}"/>
          </ac:spMkLst>
        </pc:spChg>
        <pc:spChg chg="mod">
          <ac:chgData name="selim Tira" userId="a483220af6bbce15" providerId="LiveId" clId="{0BD0C8AA-90B6-4DD7-8D87-53523DD6306C}" dt="2023-03-22T05:51:14.107" v="10445" actId="165"/>
          <ac:spMkLst>
            <pc:docMk/>
            <pc:sldMk cId="2977092954" sldId="1848"/>
            <ac:spMk id="18447" creationId="{96D22373-D2EB-DA65-A3B1-B9ED742310F7}"/>
          </ac:spMkLst>
        </pc:spChg>
        <pc:spChg chg="mod">
          <ac:chgData name="selim Tira" userId="a483220af6bbce15" providerId="LiveId" clId="{0BD0C8AA-90B6-4DD7-8D87-53523DD6306C}" dt="2023-03-22T05:51:14.107" v="10445" actId="165"/>
          <ac:spMkLst>
            <pc:docMk/>
            <pc:sldMk cId="2977092954" sldId="1848"/>
            <ac:spMk id="18450" creationId="{B7A52DC4-BB8A-3879-500F-1CE163293FF1}"/>
          </ac:spMkLst>
        </pc:spChg>
        <pc:spChg chg="mod">
          <ac:chgData name="selim Tira" userId="a483220af6bbce15" providerId="LiveId" clId="{0BD0C8AA-90B6-4DD7-8D87-53523DD6306C}" dt="2023-03-22T05:51:14.107" v="10445" actId="165"/>
          <ac:spMkLst>
            <pc:docMk/>
            <pc:sldMk cId="2977092954" sldId="1848"/>
            <ac:spMk id="18453" creationId="{F6DDC6D5-0C08-A92A-13A5-690DCFF15B5C}"/>
          </ac:spMkLst>
        </pc:spChg>
        <pc:spChg chg="add mod">
          <ac:chgData name="selim Tira" userId="a483220af6bbce15" providerId="LiveId" clId="{0BD0C8AA-90B6-4DD7-8D87-53523DD6306C}" dt="2023-03-22T05:51:14.107" v="10445" actId="165"/>
          <ac:spMkLst>
            <pc:docMk/>
            <pc:sldMk cId="2977092954" sldId="1848"/>
            <ac:spMk id="18456" creationId="{35182F6E-6671-FA58-7016-EE70CFA42425}"/>
          </ac:spMkLst>
        </pc:spChg>
        <pc:spChg chg="add mod topLvl">
          <ac:chgData name="selim Tira" userId="a483220af6bbce15" providerId="LiveId" clId="{0BD0C8AA-90B6-4DD7-8D87-53523DD6306C}" dt="2023-03-22T05:51:14.107" v="10445" actId="165"/>
          <ac:spMkLst>
            <pc:docMk/>
            <pc:sldMk cId="2977092954" sldId="1848"/>
            <ac:spMk id="18458" creationId="{2313C990-7AF2-646A-D487-4A94AB74D4E1}"/>
          </ac:spMkLst>
        </pc:spChg>
        <pc:grpChg chg="del">
          <ac:chgData name="selim Tira" userId="a483220af6bbce15" providerId="LiveId" clId="{0BD0C8AA-90B6-4DD7-8D87-53523DD6306C}" dt="2023-03-21T03:26:37.448" v="6649" actId="478"/>
          <ac:grpSpMkLst>
            <pc:docMk/>
            <pc:sldMk cId="2977092954" sldId="1848"/>
            <ac:grpSpMk id="3" creationId="{9B5864B0-39F9-4A39-A683-C6D66134E37B}"/>
          </ac:grpSpMkLst>
        </pc:grpChg>
        <pc:grpChg chg="add del mod">
          <ac:chgData name="selim Tira" userId="a483220af6bbce15" providerId="LiveId" clId="{0BD0C8AA-90B6-4DD7-8D87-53523DD6306C}" dt="2023-03-21T03:30:42.566" v="6765" actId="165"/>
          <ac:grpSpMkLst>
            <pc:docMk/>
            <pc:sldMk cId="2977092954" sldId="1848"/>
            <ac:grpSpMk id="5" creationId="{A5DC2DC0-D274-DB52-B3E1-44975587AF19}"/>
          </ac:grpSpMkLst>
        </pc:grpChg>
        <pc:grpChg chg="add del mod">
          <ac:chgData name="selim Tira" userId="a483220af6bbce15" providerId="LiveId" clId="{0BD0C8AA-90B6-4DD7-8D87-53523DD6306C}" dt="2023-03-21T04:52:54.550" v="7718" actId="165"/>
          <ac:grpSpMkLst>
            <pc:docMk/>
            <pc:sldMk cId="2977092954" sldId="1848"/>
            <ac:grpSpMk id="6" creationId="{97ED2F19-FD58-EC90-BF4A-D0B565E8A2B9}"/>
          </ac:grpSpMkLst>
        </pc:grpChg>
        <pc:grpChg chg="add del mod">
          <ac:chgData name="selim Tira" userId="a483220af6bbce15" providerId="LiveId" clId="{0BD0C8AA-90B6-4DD7-8D87-53523DD6306C}" dt="2023-03-21T03:31:35.988" v="6772" actId="165"/>
          <ac:grpSpMkLst>
            <pc:docMk/>
            <pc:sldMk cId="2977092954" sldId="1848"/>
            <ac:grpSpMk id="15" creationId="{F6D73EFB-BA34-3015-FE4B-4328CC2AE44E}"/>
          </ac:grpSpMkLst>
        </pc:grpChg>
        <pc:grpChg chg="add del mod">
          <ac:chgData name="selim Tira" userId="a483220af6bbce15" providerId="LiveId" clId="{0BD0C8AA-90B6-4DD7-8D87-53523DD6306C}" dt="2023-03-21T03:31:40.376" v="6773" actId="165"/>
          <ac:grpSpMkLst>
            <pc:docMk/>
            <pc:sldMk cId="2977092954" sldId="1848"/>
            <ac:grpSpMk id="16" creationId="{02586E2E-A46A-A859-7D0A-A03E2E8C2799}"/>
          </ac:grpSpMkLst>
        </pc:grpChg>
        <pc:grpChg chg="add mod topLvl">
          <ac:chgData name="selim Tira" userId="a483220af6bbce15" providerId="LiveId" clId="{0BD0C8AA-90B6-4DD7-8D87-53523DD6306C}" dt="2023-03-22T05:51:14.107" v="10445" actId="165"/>
          <ac:grpSpMkLst>
            <pc:docMk/>
            <pc:sldMk cId="2977092954" sldId="1848"/>
            <ac:grpSpMk id="32" creationId="{EB7D7951-4473-C42D-8EDF-B81B73CC99C1}"/>
          </ac:grpSpMkLst>
        </pc:grpChg>
        <pc:grpChg chg="add mod topLvl">
          <ac:chgData name="selim Tira" userId="a483220af6bbce15" providerId="LiveId" clId="{0BD0C8AA-90B6-4DD7-8D87-53523DD6306C}" dt="2023-03-22T05:51:20.195" v="10446" actId="164"/>
          <ac:grpSpMkLst>
            <pc:docMk/>
            <pc:sldMk cId="2977092954" sldId="1848"/>
            <ac:grpSpMk id="33" creationId="{C106537F-4925-E69F-68EA-54EF62084B1C}"/>
          </ac:grpSpMkLst>
        </pc:grpChg>
        <pc:grpChg chg="add mod">
          <ac:chgData name="selim Tira" userId="a483220af6bbce15" providerId="LiveId" clId="{0BD0C8AA-90B6-4DD7-8D87-53523DD6306C}" dt="2023-03-22T05:47:52.861" v="10421" actId="571"/>
          <ac:grpSpMkLst>
            <pc:docMk/>
            <pc:sldMk cId="2977092954" sldId="1848"/>
            <ac:grpSpMk id="35" creationId="{F38483F1-EF10-E5CC-F9A6-8B8ADB9BC918}"/>
          </ac:grpSpMkLst>
        </pc:grpChg>
        <pc:grpChg chg="add mod">
          <ac:chgData name="selim Tira" userId="a483220af6bbce15" providerId="LiveId" clId="{0BD0C8AA-90B6-4DD7-8D87-53523DD6306C}" dt="2023-03-22T05:48:01.759" v="10424" actId="164"/>
          <ac:grpSpMkLst>
            <pc:docMk/>
            <pc:sldMk cId="2977092954" sldId="1848"/>
            <ac:grpSpMk id="50" creationId="{2C78A24C-74EF-4757-ACA3-D2D14E3A02EC}"/>
          </ac:grpSpMkLst>
        </pc:grpChg>
        <pc:grpChg chg="add del mod">
          <ac:chgData name="selim Tira" userId="a483220af6bbce15" providerId="LiveId" clId="{0BD0C8AA-90B6-4DD7-8D87-53523DD6306C}" dt="2023-03-22T05:51:14.107" v="10445" actId="165"/>
          <ac:grpSpMkLst>
            <pc:docMk/>
            <pc:sldMk cId="2977092954" sldId="1848"/>
            <ac:grpSpMk id="57" creationId="{B1728683-0D83-445B-038B-F090BF54E830}"/>
          </ac:grpSpMkLst>
        </pc:grpChg>
        <pc:grpChg chg="add mod">
          <ac:chgData name="selim Tira" userId="a483220af6bbce15" providerId="LiveId" clId="{0BD0C8AA-90B6-4DD7-8D87-53523DD6306C}" dt="2023-03-22T05:51:25.221" v="10449" actId="1076"/>
          <ac:grpSpMkLst>
            <pc:docMk/>
            <pc:sldMk cId="2977092954" sldId="1848"/>
            <ac:grpSpMk id="58" creationId="{95BBC700-2EC0-5A13-FBFA-F58129209D5A}"/>
          </ac:grpSpMkLst>
        </pc:grpChg>
        <pc:grpChg chg="add del mod">
          <ac:chgData name="selim Tira" userId="a483220af6bbce15" providerId="LiveId" clId="{0BD0C8AA-90B6-4DD7-8D87-53523DD6306C}" dt="2023-03-22T04:24:07.073" v="9910" actId="165"/>
          <ac:grpSpMkLst>
            <pc:docMk/>
            <pc:sldMk cId="2977092954" sldId="1848"/>
            <ac:grpSpMk id="77" creationId="{585C817F-DB8E-4A7E-AB0F-F0B0F096F5E1}"/>
          </ac:grpSpMkLst>
        </pc:grpChg>
        <pc:grpChg chg="del mod topLvl">
          <ac:chgData name="selim Tira" userId="a483220af6bbce15" providerId="LiveId" clId="{0BD0C8AA-90B6-4DD7-8D87-53523DD6306C}" dt="2023-03-22T04:54:27.164" v="10182" actId="478"/>
          <ac:grpSpMkLst>
            <pc:docMk/>
            <pc:sldMk cId="2977092954" sldId="1848"/>
            <ac:grpSpMk id="78" creationId="{F8314EEC-E373-CD5A-DAEB-D0C9DD70D7F9}"/>
          </ac:grpSpMkLst>
        </pc:grpChg>
        <pc:grpChg chg="del mod topLvl">
          <ac:chgData name="selim Tira" userId="a483220af6bbce15" providerId="LiveId" clId="{0BD0C8AA-90B6-4DD7-8D87-53523DD6306C}" dt="2023-03-22T04:54:27.164" v="10182" actId="478"/>
          <ac:grpSpMkLst>
            <pc:docMk/>
            <pc:sldMk cId="2977092954" sldId="1848"/>
            <ac:grpSpMk id="98" creationId="{8E140746-4F9A-5721-87D5-DFBD8DD44C5D}"/>
          </ac:grpSpMkLst>
        </pc:grpChg>
        <pc:grpChg chg="del">
          <ac:chgData name="selim Tira" userId="a483220af6bbce15" providerId="LiveId" clId="{0BD0C8AA-90B6-4DD7-8D87-53523DD6306C}" dt="2023-03-21T03:26:53.775" v="6651" actId="478"/>
          <ac:grpSpMkLst>
            <pc:docMk/>
            <pc:sldMk cId="2977092954" sldId="1848"/>
            <ac:grpSpMk id="99" creationId="{D737435F-8783-4A2B-9E8C-10E4EFA9AE8F}"/>
          </ac:grpSpMkLst>
        </pc:grpChg>
        <pc:grpChg chg="del mod topLvl">
          <ac:chgData name="selim Tira" userId="a483220af6bbce15" providerId="LiveId" clId="{0BD0C8AA-90B6-4DD7-8D87-53523DD6306C}" dt="2023-03-22T04:24:33.523" v="9919" actId="165"/>
          <ac:grpSpMkLst>
            <pc:docMk/>
            <pc:sldMk cId="2977092954" sldId="1848"/>
            <ac:grpSpMk id="101" creationId="{22E091FD-E796-6F02-D606-6C81517879E0}"/>
          </ac:grpSpMkLst>
        </pc:grpChg>
        <pc:grpChg chg="add mod topLvl">
          <ac:chgData name="selim Tira" userId="a483220af6bbce15" providerId="LiveId" clId="{0BD0C8AA-90B6-4DD7-8D87-53523DD6306C}" dt="2023-03-22T05:51:14.107" v="10445" actId="165"/>
          <ac:grpSpMkLst>
            <pc:docMk/>
            <pc:sldMk cId="2977092954" sldId="1848"/>
            <ac:grpSpMk id="18438" creationId="{50B9AAAA-2FAB-0504-8458-1CA91CF9ACFB}"/>
          </ac:grpSpMkLst>
        </pc:grpChg>
        <pc:grpChg chg="add mod">
          <ac:chgData name="selim Tira" userId="a483220af6bbce15" providerId="LiveId" clId="{0BD0C8AA-90B6-4DD7-8D87-53523DD6306C}" dt="2023-03-22T05:51:14.107" v="10445" actId="165"/>
          <ac:grpSpMkLst>
            <pc:docMk/>
            <pc:sldMk cId="2977092954" sldId="1848"/>
            <ac:grpSpMk id="18439" creationId="{6729AFBA-6E96-8E76-5C12-A58C55470672}"/>
          </ac:grpSpMkLst>
        </pc:grpChg>
        <pc:grpChg chg="add mod">
          <ac:chgData name="selim Tira" userId="a483220af6bbce15" providerId="LiveId" clId="{0BD0C8AA-90B6-4DD7-8D87-53523DD6306C}" dt="2023-03-22T05:51:14.107" v="10445" actId="165"/>
          <ac:grpSpMkLst>
            <pc:docMk/>
            <pc:sldMk cId="2977092954" sldId="1848"/>
            <ac:grpSpMk id="18442" creationId="{D63AC023-DB33-EF2E-92E8-62307B4AFBA9}"/>
          </ac:grpSpMkLst>
        </pc:grpChg>
        <pc:grpChg chg="add mod">
          <ac:chgData name="selim Tira" userId="a483220af6bbce15" providerId="LiveId" clId="{0BD0C8AA-90B6-4DD7-8D87-53523DD6306C}" dt="2023-03-22T05:51:14.107" v="10445" actId="165"/>
          <ac:grpSpMkLst>
            <pc:docMk/>
            <pc:sldMk cId="2977092954" sldId="1848"/>
            <ac:grpSpMk id="18445" creationId="{10C702D8-CB84-79C4-09D4-F36E20E853D3}"/>
          </ac:grpSpMkLst>
        </pc:grpChg>
        <pc:grpChg chg="add mod">
          <ac:chgData name="selim Tira" userId="a483220af6bbce15" providerId="LiveId" clId="{0BD0C8AA-90B6-4DD7-8D87-53523DD6306C}" dt="2023-03-22T05:51:14.107" v="10445" actId="165"/>
          <ac:grpSpMkLst>
            <pc:docMk/>
            <pc:sldMk cId="2977092954" sldId="1848"/>
            <ac:grpSpMk id="18448" creationId="{9605D86E-660F-3C01-3A10-D63465881D82}"/>
          </ac:grpSpMkLst>
        </pc:grpChg>
        <pc:grpChg chg="add mod">
          <ac:chgData name="selim Tira" userId="a483220af6bbce15" providerId="LiveId" clId="{0BD0C8AA-90B6-4DD7-8D87-53523DD6306C}" dt="2023-03-22T05:51:14.107" v="10445" actId="165"/>
          <ac:grpSpMkLst>
            <pc:docMk/>
            <pc:sldMk cId="2977092954" sldId="1848"/>
            <ac:grpSpMk id="18451" creationId="{2D48EF85-3446-451C-A10B-BE1A08467AB9}"/>
          </ac:grpSpMkLst>
        </pc:grpChg>
        <pc:graphicFrameChg chg="add del mod">
          <ac:chgData name="selim Tira" userId="a483220af6bbce15" providerId="LiveId" clId="{0BD0C8AA-90B6-4DD7-8D87-53523DD6306C}" dt="2023-03-22T05:47:33.655" v="10417" actId="478"/>
          <ac:graphicFrameMkLst>
            <pc:docMk/>
            <pc:sldMk cId="2977092954" sldId="1848"/>
            <ac:graphicFrameMk id="2" creationId="{2128A2D5-3438-7DAC-11A6-720CB1D24980}"/>
          </ac:graphicFrameMkLst>
        </pc:graphicFrameChg>
        <pc:graphicFrameChg chg="add del mod">
          <ac:chgData name="selim Tira" userId="a483220af6bbce15" providerId="LiveId" clId="{0BD0C8AA-90B6-4DD7-8D87-53523DD6306C}" dt="2023-03-22T05:01:00.300" v="10211" actId="478"/>
          <ac:graphicFrameMkLst>
            <pc:docMk/>
            <pc:sldMk cId="2977092954" sldId="1848"/>
            <ac:graphicFrameMk id="11" creationId="{2128A2D5-3438-7DAC-11A6-720CB1D24980}"/>
          </ac:graphicFrameMkLst>
        </pc:graphicFrameChg>
        <pc:graphicFrameChg chg="add del mod">
          <ac:chgData name="selim Tira" userId="a483220af6bbce15" providerId="LiveId" clId="{0BD0C8AA-90B6-4DD7-8D87-53523DD6306C}" dt="2023-03-22T05:12:44.926" v="10243" actId="478"/>
          <ac:graphicFrameMkLst>
            <pc:docMk/>
            <pc:sldMk cId="2977092954" sldId="1848"/>
            <ac:graphicFrameMk id="12" creationId="{E9BFCF05-C07F-7AAA-5892-82A14933CC17}"/>
          </ac:graphicFrameMkLst>
        </pc:graphicFrameChg>
        <pc:graphicFrameChg chg="add mod">
          <ac:chgData name="selim Tira" userId="a483220af6bbce15" providerId="LiveId" clId="{0BD0C8AA-90B6-4DD7-8D87-53523DD6306C}" dt="2023-03-22T05:51:22.152" v="10447"/>
          <ac:graphicFrameMkLst>
            <pc:docMk/>
            <pc:sldMk cId="2977092954" sldId="1848"/>
            <ac:graphicFrameMk id="13" creationId="{E9BFCF05-C07F-7AAA-5892-82A14933CC17}"/>
          </ac:graphicFrameMkLst>
        </pc:graphicFrameChg>
        <pc:graphicFrameChg chg="add del mod">
          <ac:chgData name="selim Tira" userId="a483220af6bbce15" providerId="LiveId" clId="{0BD0C8AA-90B6-4DD7-8D87-53523DD6306C}" dt="2023-03-22T05:25:03.769" v="10339" actId="478"/>
          <ac:graphicFrameMkLst>
            <pc:docMk/>
            <pc:sldMk cId="2977092954" sldId="1848"/>
            <ac:graphicFrameMk id="16" creationId="{C40DEE81-0D9F-D45E-DED5-9DA28B4675ED}"/>
          </ac:graphicFrameMkLst>
        </pc:graphicFrameChg>
        <pc:graphicFrameChg chg="add del mod">
          <ac:chgData name="selim Tira" userId="a483220af6bbce15" providerId="LiveId" clId="{0BD0C8AA-90B6-4DD7-8D87-53523DD6306C}" dt="2023-03-22T03:23:38.047" v="9460" actId="478"/>
          <ac:graphicFrameMkLst>
            <pc:docMk/>
            <pc:sldMk cId="2977092954" sldId="1848"/>
            <ac:graphicFrameMk id="31" creationId="{75019FC4-C7D0-B0FA-E1FB-CD980265280F}"/>
          </ac:graphicFrameMkLst>
        </pc:graphicFrameChg>
        <pc:graphicFrameChg chg="add mod topLvl">
          <ac:chgData name="selim Tira" userId="a483220af6bbce15" providerId="LiveId" clId="{0BD0C8AA-90B6-4DD7-8D87-53523DD6306C}" dt="2023-03-22T05:51:20.195" v="10446" actId="164"/>
          <ac:graphicFrameMkLst>
            <pc:docMk/>
            <pc:sldMk cId="2977092954" sldId="1848"/>
            <ac:graphicFrameMk id="31" creationId="{C40DEE81-0D9F-D45E-DED5-9DA28B4675ED}"/>
          </ac:graphicFrameMkLst>
        </pc:graphicFrameChg>
        <pc:graphicFrameChg chg="add del mod">
          <ac:chgData name="selim Tira" userId="a483220af6bbce15" providerId="LiveId" clId="{0BD0C8AA-90B6-4DD7-8D87-53523DD6306C}" dt="2023-03-22T03:30:18.935" v="9464" actId="478"/>
          <ac:graphicFrameMkLst>
            <pc:docMk/>
            <pc:sldMk cId="2977092954" sldId="1848"/>
            <ac:graphicFrameMk id="32" creationId="{75019FC4-C7D0-B0FA-E1FB-CD980265280F}"/>
          </ac:graphicFrameMkLst>
        </pc:graphicFrameChg>
        <pc:graphicFrameChg chg="add del mod">
          <ac:chgData name="selim Tira" userId="a483220af6bbce15" providerId="LiveId" clId="{0BD0C8AA-90B6-4DD7-8D87-53523DD6306C}" dt="2023-03-22T03:32:10.351" v="9470" actId="478"/>
          <ac:graphicFrameMkLst>
            <pc:docMk/>
            <pc:sldMk cId="2977092954" sldId="1848"/>
            <ac:graphicFrameMk id="33" creationId="{75019FC4-C7D0-B0FA-E1FB-CD980265280F}"/>
          </ac:graphicFrameMkLst>
        </pc:graphicFrameChg>
        <pc:graphicFrameChg chg="add mod">
          <ac:chgData name="selim Tira" userId="a483220af6bbce15" providerId="LiveId" clId="{0BD0C8AA-90B6-4DD7-8D87-53523DD6306C}" dt="2023-03-22T05:47:52.861" v="10421" actId="571"/>
          <ac:graphicFrameMkLst>
            <pc:docMk/>
            <pc:sldMk cId="2977092954" sldId="1848"/>
            <ac:graphicFrameMk id="34" creationId="{2F5B5794-BD98-156F-3F25-313AC0A244E2}"/>
          </ac:graphicFrameMkLst>
        </pc:graphicFrameChg>
        <pc:graphicFrameChg chg="add del mod">
          <ac:chgData name="selim Tira" userId="a483220af6bbce15" providerId="LiveId" clId="{0BD0C8AA-90B6-4DD7-8D87-53523DD6306C}" dt="2023-03-22T03:39:58.570" v="9489" actId="478"/>
          <ac:graphicFrameMkLst>
            <pc:docMk/>
            <pc:sldMk cId="2977092954" sldId="1848"/>
            <ac:graphicFrameMk id="34" creationId="{75019FC4-C7D0-B0FA-E1FB-CD980265280F}"/>
          </ac:graphicFrameMkLst>
        </pc:graphicFrameChg>
        <pc:graphicFrameChg chg="add mod">
          <ac:chgData name="selim Tira" userId="a483220af6bbce15" providerId="LiveId" clId="{0BD0C8AA-90B6-4DD7-8D87-53523DD6306C}" dt="2023-03-22T03:39:44.478" v="9485" actId="571"/>
          <ac:graphicFrameMkLst>
            <pc:docMk/>
            <pc:sldMk cId="2977092954" sldId="1848"/>
            <ac:graphicFrameMk id="35" creationId="{BEB6E24B-0EC5-1532-AF91-0E46EF6B37C1}"/>
          </ac:graphicFrameMkLst>
        </pc:graphicFrameChg>
        <pc:graphicFrameChg chg="add mod topLvl">
          <ac:chgData name="selim Tira" userId="a483220af6bbce15" providerId="LiveId" clId="{0BD0C8AA-90B6-4DD7-8D87-53523DD6306C}" dt="2023-03-22T05:51:14.107" v="10445" actId="165"/>
          <ac:graphicFrameMkLst>
            <pc:docMk/>
            <pc:sldMk cId="2977092954" sldId="1848"/>
            <ac:graphicFrameMk id="36" creationId="{75019FC4-C7D0-B0FA-E1FB-CD980265280F}"/>
          </ac:graphicFrameMkLst>
        </pc:graphicFrameChg>
        <pc:graphicFrameChg chg="mod">
          <ac:chgData name="selim Tira" userId="a483220af6bbce15" providerId="LiveId" clId="{0BD0C8AA-90B6-4DD7-8D87-53523DD6306C}" dt="2023-03-22T05:47:52.861" v="10421" actId="571"/>
          <ac:graphicFrameMkLst>
            <pc:docMk/>
            <pc:sldMk cId="2977092954" sldId="1848"/>
            <ac:graphicFrameMk id="44" creationId="{C721E705-A5D4-543B-F480-72A65DAE7FA3}"/>
          </ac:graphicFrameMkLst>
        </pc:graphicFrameChg>
        <pc:graphicFrameChg chg="add del mod">
          <ac:chgData name="selim Tira" userId="a483220af6bbce15" providerId="LiveId" clId="{0BD0C8AA-90B6-4DD7-8D87-53523DD6306C}" dt="2023-03-22T04:14:41.792" v="9808" actId="478"/>
          <ac:graphicFrameMkLst>
            <pc:docMk/>
            <pc:sldMk cId="2977092954" sldId="1848"/>
            <ac:graphicFrameMk id="125" creationId="{8323BC4C-1D54-404B-8136-4F5FF2164528}"/>
          </ac:graphicFrameMkLst>
        </pc:graphicFrameChg>
        <pc:graphicFrameChg chg="add del mod">
          <ac:chgData name="selim Tira" userId="a483220af6bbce15" providerId="LiveId" clId="{0BD0C8AA-90B6-4DD7-8D87-53523DD6306C}" dt="2023-03-22T04:19:04.639" v="9860" actId="478"/>
          <ac:graphicFrameMkLst>
            <pc:docMk/>
            <pc:sldMk cId="2977092954" sldId="1848"/>
            <ac:graphicFrameMk id="126" creationId="{8323BC4C-1D54-404B-8136-4F5FF2164528}"/>
          </ac:graphicFrameMkLst>
        </pc:graphicFrameChg>
        <pc:graphicFrameChg chg="add mod">
          <ac:chgData name="selim Tira" userId="a483220af6bbce15" providerId="LiveId" clId="{0BD0C8AA-90B6-4DD7-8D87-53523DD6306C}" dt="2023-03-22T05:51:14.107" v="10445" actId="165"/>
          <ac:graphicFrameMkLst>
            <pc:docMk/>
            <pc:sldMk cId="2977092954" sldId="1848"/>
            <ac:graphicFrameMk id="127" creationId="{8323BC4C-1D54-404B-8136-4F5FF2164528}"/>
          </ac:graphicFrameMkLst>
        </pc:graphicFrameChg>
        <pc:picChg chg="add del mod">
          <ac:chgData name="selim Tira" userId="a483220af6bbce15" providerId="LiveId" clId="{0BD0C8AA-90B6-4DD7-8D87-53523DD6306C}" dt="2023-03-21T03:26:47.755" v="6650" actId="478"/>
          <ac:picMkLst>
            <pc:docMk/>
            <pc:sldMk cId="2977092954" sldId="1848"/>
            <ac:picMk id="7" creationId="{15640214-5540-4B7E-AB8D-E8F1F3A87437}"/>
          </ac:picMkLst>
        </pc:picChg>
        <pc:picChg chg="del mod">
          <ac:chgData name="selim Tira" userId="a483220af6bbce15" providerId="LiveId" clId="{0BD0C8AA-90B6-4DD7-8D87-53523DD6306C}" dt="2023-03-21T03:26:19.804" v="6646" actId="478"/>
          <ac:picMkLst>
            <pc:docMk/>
            <pc:sldMk cId="2977092954" sldId="1848"/>
            <ac:picMk id="8" creationId="{715F6954-476E-4B5F-962B-15F345ABF279}"/>
          </ac:picMkLst>
        </pc:picChg>
        <pc:picChg chg="del">
          <ac:chgData name="selim Tira" userId="a483220af6bbce15" providerId="LiveId" clId="{0BD0C8AA-90B6-4DD7-8D87-53523DD6306C}" dt="2023-03-21T03:26:15.486" v="6644" actId="478"/>
          <ac:picMkLst>
            <pc:docMk/>
            <pc:sldMk cId="2977092954" sldId="1848"/>
            <ac:picMk id="10" creationId="{31BF1195-64BF-48B7-BEC9-67CE6A05F729}"/>
          </ac:picMkLst>
        </pc:picChg>
        <pc:picChg chg="del mod">
          <ac:chgData name="selim Tira" userId="a483220af6bbce15" providerId="LiveId" clId="{0BD0C8AA-90B6-4DD7-8D87-53523DD6306C}" dt="2023-03-21T03:26:15.486" v="6644" actId="478"/>
          <ac:picMkLst>
            <pc:docMk/>
            <pc:sldMk cId="2977092954" sldId="1848"/>
            <ac:picMk id="11" creationId="{D390D6A2-13DF-4E96-AE0B-70BA98EE8C00}"/>
          </ac:picMkLst>
        </pc:picChg>
        <pc:picChg chg="del mod">
          <ac:chgData name="selim Tira" userId="a483220af6bbce15" providerId="LiveId" clId="{0BD0C8AA-90B6-4DD7-8D87-53523DD6306C}" dt="2023-03-21T03:26:30.439" v="6648" actId="478"/>
          <ac:picMkLst>
            <pc:docMk/>
            <pc:sldMk cId="2977092954" sldId="1848"/>
            <ac:picMk id="12" creationId="{EBD943CB-F0C1-4AB6-8468-C4B517F08BC1}"/>
          </ac:picMkLst>
        </pc:picChg>
        <pc:picChg chg="del">
          <ac:chgData name="selim Tira" userId="a483220af6bbce15" providerId="LiveId" clId="{0BD0C8AA-90B6-4DD7-8D87-53523DD6306C}" dt="2023-03-21T03:26:24.697" v="6647" actId="478"/>
          <ac:picMkLst>
            <pc:docMk/>
            <pc:sldMk cId="2977092954" sldId="1848"/>
            <ac:picMk id="88" creationId="{4CB47F59-0ECF-4344-8243-60246509B44A}"/>
          </ac:picMkLst>
        </pc:picChg>
        <pc:picChg chg="del">
          <ac:chgData name="selim Tira" userId="a483220af6bbce15" providerId="LiveId" clId="{0BD0C8AA-90B6-4DD7-8D87-53523DD6306C}" dt="2023-03-21T03:26:24.697" v="6647" actId="478"/>
          <ac:picMkLst>
            <pc:docMk/>
            <pc:sldMk cId="2977092954" sldId="1848"/>
            <ac:picMk id="97" creationId="{E247C730-1B62-40DD-8BAD-050748BE40A6}"/>
          </ac:picMkLst>
        </pc:picChg>
        <pc:picChg chg="add mod topLvl">
          <ac:chgData name="selim Tira" userId="a483220af6bbce15" providerId="LiveId" clId="{0BD0C8AA-90B6-4DD7-8D87-53523DD6306C}" dt="2023-03-22T05:51:14.107" v="10445" actId="165"/>
          <ac:picMkLst>
            <pc:docMk/>
            <pc:sldMk cId="2977092954" sldId="1848"/>
            <ac:picMk id="18434" creationId="{D3BE9275-1973-0581-4EE8-5DF4F996918F}"/>
          </ac:picMkLst>
        </pc:picChg>
        <pc:picChg chg="add mod topLvl">
          <ac:chgData name="selim Tira" userId="a483220af6bbce15" providerId="LiveId" clId="{0BD0C8AA-90B6-4DD7-8D87-53523DD6306C}" dt="2023-03-22T05:51:14.107" v="10445" actId="165"/>
          <ac:picMkLst>
            <pc:docMk/>
            <pc:sldMk cId="2977092954" sldId="1848"/>
            <ac:picMk id="18436" creationId="{7BC8771E-294E-2561-CE34-4F4F6DA11307}"/>
          </ac:picMkLst>
        </pc:picChg>
        <pc:cxnChg chg="add mod">
          <ac:chgData name="selim Tira" userId="a483220af6bbce15" providerId="LiveId" clId="{0BD0C8AA-90B6-4DD7-8D87-53523DD6306C}" dt="2023-03-22T05:51:14.107" v="10445" actId="165"/>
          <ac:cxnSpMkLst>
            <pc:docMk/>
            <pc:sldMk cId="2977092954" sldId="1848"/>
            <ac:cxnSpMk id="14" creationId="{6D5A1B61-0E64-B84F-9CA7-A44914DA2A35}"/>
          </ac:cxnSpMkLst>
        </pc:cxnChg>
        <pc:cxnChg chg="add mod">
          <ac:chgData name="selim Tira" userId="a483220af6bbce15" providerId="LiveId" clId="{0BD0C8AA-90B6-4DD7-8D87-53523DD6306C}" dt="2023-03-21T03:56:46.520" v="7212"/>
          <ac:cxnSpMkLst>
            <pc:docMk/>
            <pc:sldMk cId="2977092954" sldId="1848"/>
            <ac:cxnSpMk id="22" creationId="{58223B3C-4903-5AA9-021F-E69321E1AAE0}"/>
          </ac:cxnSpMkLst>
        </pc:cxnChg>
        <pc:cxnChg chg="add mod">
          <ac:chgData name="selim Tira" userId="a483220af6bbce15" providerId="LiveId" clId="{0BD0C8AA-90B6-4DD7-8D87-53523DD6306C}" dt="2023-03-21T03:56:46.520" v="7212"/>
          <ac:cxnSpMkLst>
            <pc:docMk/>
            <pc:sldMk cId="2977092954" sldId="1848"/>
            <ac:cxnSpMk id="27" creationId="{42D8D8BE-3B94-F532-FE83-5B0C910E2A66}"/>
          </ac:cxnSpMkLst>
        </pc:cxnChg>
        <pc:cxnChg chg="add mod">
          <ac:chgData name="selim Tira" userId="a483220af6bbce15" providerId="LiveId" clId="{0BD0C8AA-90B6-4DD7-8D87-53523DD6306C}" dt="2023-03-22T05:51:14.107" v="10445" actId="165"/>
          <ac:cxnSpMkLst>
            <pc:docMk/>
            <pc:sldMk cId="2977092954" sldId="1848"/>
            <ac:cxnSpMk id="38" creationId="{CB18ED38-0D6F-2597-FAC4-A1F27CA7EB0E}"/>
          </ac:cxnSpMkLst>
        </pc:cxnChg>
        <pc:cxnChg chg="add mod topLvl">
          <ac:chgData name="selim Tira" userId="a483220af6bbce15" providerId="LiveId" clId="{0BD0C8AA-90B6-4DD7-8D87-53523DD6306C}" dt="2023-03-22T05:51:14.107" v="10445" actId="165"/>
          <ac:cxnSpMkLst>
            <pc:docMk/>
            <pc:sldMk cId="2977092954" sldId="1848"/>
            <ac:cxnSpMk id="39" creationId="{706944A3-D5B0-80E4-FB71-94F41F3CB919}"/>
          </ac:cxnSpMkLst>
        </pc:cxnChg>
        <pc:cxnChg chg="add mod topLvl">
          <ac:chgData name="selim Tira" userId="a483220af6bbce15" providerId="LiveId" clId="{0BD0C8AA-90B6-4DD7-8D87-53523DD6306C}" dt="2023-03-22T05:51:14.107" v="10445" actId="165"/>
          <ac:cxnSpMkLst>
            <pc:docMk/>
            <pc:sldMk cId="2977092954" sldId="1848"/>
            <ac:cxnSpMk id="40" creationId="{4D9E0EFE-C7D4-6859-49E6-9744BDFF4DB3}"/>
          </ac:cxnSpMkLst>
        </pc:cxnChg>
        <pc:cxnChg chg="add mod topLvl">
          <ac:chgData name="selim Tira" userId="a483220af6bbce15" providerId="LiveId" clId="{0BD0C8AA-90B6-4DD7-8D87-53523DD6306C}" dt="2023-03-22T05:51:14.107" v="10445" actId="165"/>
          <ac:cxnSpMkLst>
            <pc:docMk/>
            <pc:sldMk cId="2977092954" sldId="1848"/>
            <ac:cxnSpMk id="41" creationId="{8C03C6D2-D65E-41EB-CF9C-A9595E9E0D5B}"/>
          </ac:cxnSpMkLst>
        </pc:cxnChg>
        <pc:cxnChg chg="add mod topLvl">
          <ac:chgData name="selim Tira" userId="a483220af6bbce15" providerId="LiveId" clId="{0BD0C8AA-90B6-4DD7-8D87-53523DD6306C}" dt="2023-03-22T05:51:14.107" v="10445" actId="165"/>
          <ac:cxnSpMkLst>
            <pc:docMk/>
            <pc:sldMk cId="2977092954" sldId="1848"/>
            <ac:cxnSpMk id="42" creationId="{7C164CF2-15AB-F507-272B-1B45BFCC1C94}"/>
          </ac:cxnSpMkLst>
        </pc:cxnChg>
        <pc:cxnChg chg="mod">
          <ac:chgData name="selim Tira" userId="a483220af6bbce15" providerId="LiveId" clId="{0BD0C8AA-90B6-4DD7-8D87-53523DD6306C}" dt="2023-03-22T05:47:52.861" v="10421" actId="571"/>
          <ac:cxnSpMkLst>
            <pc:docMk/>
            <pc:sldMk cId="2977092954" sldId="1848"/>
            <ac:cxnSpMk id="45" creationId="{75C06441-D73C-BD88-87FE-7AF1629A5FD9}"/>
          </ac:cxnSpMkLst>
        </pc:cxnChg>
        <pc:cxnChg chg="del">
          <ac:chgData name="selim Tira" userId="a483220af6bbce15" providerId="LiveId" clId="{0BD0C8AA-90B6-4DD7-8D87-53523DD6306C}" dt="2023-03-21T03:26:47.755" v="6650" actId="478"/>
          <ac:cxnSpMkLst>
            <pc:docMk/>
            <pc:sldMk cId="2977092954" sldId="1848"/>
            <ac:cxnSpMk id="108" creationId="{A4066AB6-6550-4917-AA64-AA71146D3ADA}"/>
          </ac:cxnSpMkLst>
        </pc:cxnChg>
        <pc:cxnChg chg="del">
          <ac:chgData name="selim Tira" userId="a483220af6bbce15" providerId="LiveId" clId="{0BD0C8AA-90B6-4DD7-8D87-53523DD6306C}" dt="2023-03-21T03:26:47.755" v="6650" actId="478"/>
          <ac:cxnSpMkLst>
            <pc:docMk/>
            <pc:sldMk cId="2977092954" sldId="1848"/>
            <ac:cxnSpMk id="111" creationId="{EE7D4D18-7CE8-43AD-B912-507A725EE9BB}"/>
          </ac:cxnSpMkLst>
        </pc:cxnChg>
        <pc:cxnChg chg="del">
          <ac:chgData name="selim Tira" userId="a483220af6bbce15" providerId="LiveId" clId="{0BD0C8AA-90B6-4DD7-8D87-53523DD6306C}" dt="2023-03-21T03:26:47.755" v="6650" actId="478"/>
          <ac:cxnSpMkLst>
            <pc:docMk/>
            <pc:sldMk cId="2977092954" sldId="1848"/>
            <ac:cxnSpMk id="113" creationId="{6B680323-8351-4205-AA71-4244E42FFA0F}"/>
          </ac:cxnSpMkLst>
        </pc:cxnChg>
        <pc:cxnChg chg="mod">
          <ac:chgData name="selim Tira" userId="a483220af6bbce15" providerId="LiveId" clId="{0BD0C8AA-90B6-4DD7-8D87-53523DD6306C}" dt="2023-03-22T05:51:14.107" v="10445" actId="165"/>
          <ac:cxnSpMkLst>
            <pc:docMk/>
            <pc:sldMk cId="2977092954" sldId="1848"/>
            <ac:cxnSpMk id="18440" creationId="{014754CE-1842-430E-0AB2-B7EEB619A5CF}"/>
          </ac:cxnSpMkLst>
        </pc:cxnChg>
        <pc:cxnChg chg="mod">
          <ac:chgData name="selim Tira" userId="a483220af6bbce15" providerId="LiveId" clId="{0BD0C8AA-90B6-4DD7-8D87-53523DD6306C}" dt="2023-03-22T05:51:14.107" v="10445" actId="165"/>
          <ac:cxnSpMkLst>
            <pc:docMk/>
            <pc:sldMk cId="2977092954" sldId="1848"/>
            <ac:cxnSpMk id="18443" creationId="{A16B9602-21D8-BFDF-3E0C-1B741C5BDD79}"/>
          </ac:cxnSpMkLst>
        </pc:cxnChg>
        <pc:cxnChg chg="mod">
          <ac:chgData name="selim Tira" userId="a483220af6bbce15" providerId="LiveId" clId="{0BD0C8AA-90B6-4DD7-8D87-53523DD6306C}" dt="2023-03-22T05:51:14.107" v="10445" actId="165"/>
          <ac:cxnSpMkLst>
            <pc:docMk/>
            <pc:sldMk cId="2977092954" sldId="1848"/>
            <ac:cxnSpMk id="18446" creationId="{6E3ADCD4-859C-5A56-9F5D-9609F64DFB16}"/>
          </ac:cxnSpMkLst>
        </pc:cxnChg>
        <pc:cxnChg chg="mod">
          <ac:chgData name="selim Tira" userId="a483220af6bbce15" providerId="LiveId" clId="{0BD0C8AA-90B6-4DD7-8D87-53523DD6306C}" dt="2023-03-22T05:51:14.107" v="10445" actId="165"/>
          <ac:cxnSpMkLst>
            <pc:docMk/>
            <pc:sldMk cId="2977092954" sldId="1848"/>
            <ac:cxnSpMk id="18449" creationId="{57C166C3-C277-0B74-27BF-28A2B55B183C}"/>
          </ac:cxnSpMkLst>
        </pc:cxnChg>
        <pc:cxnChg chg="mod">
          <ac:chgData name="selim Tira" userId="a483220af6bbce15" providerId="LiveId" clId="{0BD0C8AA-90B6-4DD7-8D87-53523DD6306C}" dt="2023-03-22T05:51:14.107" v="10445" actId="165"/>
          <ac:cxnSpMkLst>
            <pc:docMk/>
            <pc:sldMk cId="2977092954" sldId="1848"/>
            <ac:cxnSpMk id="18452" creationId="{2CBF266A-055C-A809-C385-510298474A93}"/>
          </ac:cxnSpMkLst>
        </pc:cxnChg>
        <pc:cxnChg chg="add mod">
          <ac:chgData name="selim Tira" userId="a483220af6bbce15" providerId="LiveId" clId="{0BD0C8AA-90B6-4DD7-8D87-53523DD6306C}" dt="2023-03-22T05:51:14.107" v="10445" actId="165"/>
          <ac:cxnSpMkLst>
            <pc:docMk/>
            <pc:sldMk cId="2977092954" sldId="1848"/>
            <ac:cxnSpMk id="18455" creationId="{5CB61AEB-D66A-57E6-3F63-2FB77DBDF3E2}"/>
          </ac:cxnSpMkLst>
        </pc:cxnChg>
        <pc:cxnChg chg="add mod topLvl">
          <ac:chgData name="selim Tira" userId="a483220af6bbce15" providerId="LiveId" clId="{0BD0C8AA-90B6-4DD7-8D87-53523DD6306C}" dt="2023-03-22T05:51:14.107" v="10445" actId="165"/>
          <ac:cxnSpMkLst>
            <pc:docMk/>
            <pc:sldMk cId="2977092954" sldId="1848"/>
            <ac:cxnSpMk id="18457" creationId="{CA014190-816F-9AEB-5D9B-1CF9E0FBDC9C}"/>
          </ac:cxnSpMkLst>
        </pc:cxnChg>
      </pc:sldChg>
      <pc:sldChg chg="addSp delSp modSp mod ord">
        <pc:chgData name="selim Tira" userId="a483220af6bbce15" providerId="LiveId" clId="{0BD0C8AA-90B6-4DD7-8D87-53523DD6306C}" dt="2023-03-23T07:42:08.904" v="22775"/>
        <pc:sldMkLst>
          <pc:docMk/>
          <pc:sldMk cId="1597549969" sldId="1984"/>
        </pc:sldMkLst>
        <pc:spChg chg="mod topLvl">
          <ac:chgData name="selim Tira" userId="a483220af6bbce15" providerId="LiveId" clId="{0BD0C8AA-90B6-4DD7-8D87-53523DD6306C}" dt="2023-03-19T23:14:17.204" v="4936" actId="207"/>
          <ac:spMkLst>
            <pc:docMk/>
            <pc:sldMk cId="1597549969" sldId="1984"/>
            <ac:spMk id="2" creationId="{8C153934-E4CA-44F1-8CDA-F0B53C63C97F}"/>
          </ac:spMkLst>
        </pc:spChg>
        <pc:spChg chg="mod">
          <ac:chgData name="selim Tira" userId="a483220af6bbce15" providerId="LiveId" clId="{0BD0C8AA-90B6-4DD7-8D87-53523DD6306C}" dt="2023-03-19T13:05:39.016" v="893"/>
          <ac:spMkLst>
            <pc:docMk/>
            <pc:sldMk cId="1597549969" sldId="1984"/>
            <ac:spMk id="10" creationId="{51AB85D3-7F9B-D95D-F79E-E7F90C8114B8}"/>
          </ac:spMkLst>
        </pc:spChg>
        <pc:spChg chg="mod">
          <ac:chgData name="selim Tira" userId="a483220af6bbce15" providerId="LiveId" clId="{0BD0C8AA-90B6-4DD7-8D87-53523DD6306C}" dt="2023-03-19T13:05:39.016" v="893"/>
          <ac:spMkLst>
            <pc:docMk/>
            <pc:sldMk cId="1597549969" sldId="1984"/>
            <ac:spMk id="11" creationId="{D300617B-CF6F-E06C-800C-ED56013480F5}"/>
          </ac:spMkLst>
        </pc:spChg>
        <pc:spChg chg="mod topLvl">
          <ac:chgData name="selim Tira" userId="a483220af6bbce15" providerId="LiveId" clId="{0BD0C8AA-90B6-4DD7-8D87-53523DD6306C}" dt="2023-03-19T23:14:17.204" v="4936" actId="207"/>
          <ac:spMkLst>
            <pc:docMk/>
            <pc:sldMk cId="1597549969" sldId="1984"/>
            <ac:spMk id="31" creationId="{FC8A1F18-CA55-4489-B39F-E1DA699CB684}"/>
          </ac:spMkLst>
        </pc:spChg>
        <pc:spChg chg="mod">
          <ac:chgData name="selim Tira" userId="a483220af6bbce15" providerId="LiveId" clId="{0BD0C8AA-90B6-4DD7-8D87-53523DD6306C}" dt="2023-03-19T23:14:17.204" v="4936" actId="207"/>
          <ac:spMkLst>
            <pc:docMk/>
            <pc:sldMk cId="1597549969" sldId="1984"/>
            <ac:spMk id="32" creationId="{2FD25636-9E8F-40D7-B60A-AEAFB111BE18}"/>
          </ac:spMkLst>
        </pc:spChg>
        <pc:spChg chg="mod">
          <ac:chgData name="selim Tira" userId="a483220af6bbce15" providerId="LiveId" clId="{0BD0C8AA-90B6-4DD7-8D87-53523DD6306C}" dt="2023-03-19T13:00:21.571" v="724" actId="207"/>
          <ac:spMkLst>
            <pc:docMk/>
            <pc:sldMk cId="1597549969" sldId="1984"/>
            <ac:spMk id="35" creationId="{B87EE992-F9B2-476E-94DD-A610DC1B9991}"/>
          </ac:spMkLst>
        </pc:spChg>
        <pc:spChg chg="del">
          <ac:chgData name="selim Tira" userId="a483220af6bbce15" providerId="LiveId" clId="{0BD0C8AA-90B6-4DD7-8D87-53523DD6306C}" dt="2023-03-19T12:57:06.693" v="689" actId="478"/>
          <ac:spMkLst>
            <pc:docMk/>
            <pc:sldMk cId="1597549969" sldId="1984"/>
            <ac:spMk id="37" creationId="{2A02A8D2-69D9-4FB7-A256-4F1B7C28BAF8}"/>
          </ac:spMkLst>
        </pc:spChg>
        <pc:spChg chg="del">
          <ac:chgData name="selim Tira" userId="a483220af6bbce15" providerId="LiveId" clId="{0BD0C8AA-90B6-4DD7-8D87-53523DD6306C}" dt="2023-03-19T12:57:06.693" v="689" actId="478"/>
          <ac:spMkLst>
            <pc:docMk/>
            <pc:sldMk cId="1597549969" sldId="1984"/>
            <ac:spMk id="38" creationId="{86C833CB-2ED2-46A4-85FB-D2F6D06110A9}"/>
          </ac:spMkLst>
        </pc:spChg>
        <pc:spChg chg="del">
          <ac:chgData name="selim Tira" userId="a483220af6bbce15" providerId="LiveId" clId="{0BD0C8AA-90B6-4DD7-8D87-53523DD6306C}" dt="2023-03-19T12:57:06.693" v="689" actId="478"/>
          <ac:spMkLst>
            <pc:docMk/>
            <pc:sldMk cId="1597549969" sldId="1984"/>
            <ac:spMk id="39" creationId="{D0037934-2674-4C9F-A858-0EAF71C1CB96}"/>
          </ac:spMkLst>
        </pc:spChg>
        <pc:spChg chg="del">
          <ac:chgData name="selim Tira" userId="a483220af6bbce15" providerId="LiveId" clId="{0BD0C8AA-90B6-4DD7-8D87-53523DD6306C}" dt="2023-03-19T12:57:06.693" v="689" actId="478"/>
          <ac:spMkLst>
            <pc:docMk/>
            <pc:sldMk cId="1597549969" sldId="1984"/>
            <ac:spMk id="40" creationId="{F78D5DCE-5368-4760-B571-5A0974F3EADC}"/>
          </ac:spMkLst>
        </pc:spChg>
        <pc:spChg chg="mod topLvl">
          <ac:chgData name="selim Tira" userId="a483220af6bbce15" providerId="LiveId" clId="{0BD0C8AA-90B6-4DD7-8D87-53523DD6306C}" dt="2023-03-19T23:14:17.204" v="4936" actId="207"/>
          <ac:spMkLst>
            <pc:docMk/>
            <pc:sldMk cId="1597549969" sldId="1984"/>
            <ac:spMk id="41" creationId="{3B688BD2-1429-4EFA-AA4B-B07D147C9396}"/>
          </ac:spMkLst>
        </pc:spChg>
        <pc:spChg chg="mod">
          <ac:chgData name="selim Tira" userId="a483220af6bbce15" providerId="LiveId" clId="{0BD0C8AA-90B6-4DD7-8D87-53523DD6306C}" dt="2023-03-19T23:14:17.204" v="4936" actId="207"/>
          <ac:spMkLst>
            <pc:docMk/>
            <pc:sldMk cId="1597549969" sldId="1984"/>
            <ac:spMk id="42" creationId="{E68E6B78-63D2-4860-B423-89145A3BDD62}"/>
          </ac:spMkLst>
        </pc:spChg>
        <pc:spChg chg="mod">
          <ac:chgData name="selim Tira" userId="a483220af6bbce15" providerId="LiveId" clId="{0BD0C8AA-90B6-4DD7-8D87-53523DD6306C}" dt="2023-03-19T23:14:17.204" v="4936" actId="207"/>
          <ac:spMkLst>
            <pc:docMk/>
            <pc:sldMk cId="1597549969" sldId="1984"/>
            <ac:spMk id="43" creationId="{EF5163CE-ACC0-4DE7-A323-AA1DE5E5A98A}"/>
          </ac:spMkLst>
        </pc:spChg>
        <pc:spChg chg="mod">
          <ac:chgData name="selim Tira" userId="a483220af6bbce15" providerId="LiveId" clId="{0BD0C8AA-90B6-4DD7-8D87-53523DD6306C}" dt="2023-03-19T23:14:17.204" v="4936" actId="207"/>
          <ac:spMkLst>
            <pc:docMk/>
            <pc:sldMk cId="1597549969" sldId="1984"/>
            <ac:spMk id="44" creationId="{7D5BCE81-1929-4629-AC0A-75B0F755D49C}"/>
          </ac:spMkLst>
        </pc:spChg>
        <pc:spChg chg="del">
          <ac:chgData name="selim Tira" userId="a483220af6bbce15" providerId="LiveId" clId="{0BD0C8AA-90B6-4DD7-8D87-53523DD6306C}" dt="2023-03-19T12:57:06.693" v="689" actId="478"/>
          <ac:spMkLst>
            <pc:docMk/>
            <pc:sldMk cId="1597549969" sldId="1984"/>
            <ac:spMk id="46" creationId="{D3C26F56-45D4-4549-9927-06D30500CA0A}"/>
          </ac:spMkLst>
        </pc:spChg>
        <pc:spChg chg="mod topLvl">
          <ac:chgData name="selim Tira" userId="a483220af6bbce15" providerId="LiveId" clId="{0BD0C8AA-90B6-4DD7-8D87-53523DD6306C}" dt="2023-03-19T23:30:06.131" v="5147" actId="207"/>
          <ac:spMkLst>
            <pc:docMk/>
            <pc:sldMk cId="1597549969" sldId="1984"/>
            <ac:spMk id="88" creationId="{66FD4CF3-F1BB-46CF-9128-C95FA1030FA5}"/>
          </ac:spMkLst>
        </pc:spChg>
        <pc:spChg chg="mod topLvl">
          <ac:chgData name="selim Tira" userId="a483220af6bbce15" providerId="LiveId" clId="{0BD0C8AA-90B6-4DD7-8D87-53523DD6306C}" dt="2023-03-19T23:29:07.026" v="5141" actId="207"/>
          <ac:spMkLst>
            <pc:docMk/>
            <pc:sldMk cId="1597549969" sldId="1984"/>
            <ac:spMk id="89" creationId="{7C2EDD39-DF23-4FDE-879C-CB64D9015458}"/>
          </ac:spMkLst>
        </pc:spChg>
        <pc:spChg chg="mod topLvl">
          <ac:chgData name="selim Tira" userId="a483220af6bbce15" providerId="LiveId" clId="{0BD0C8AA-90B6-4DD7-8D87-53523DD6306C}" dt="2023-03-19T23:14:17.204" v="4936" actId="207"/>
          <ac:spMkLst>
            <pc:docMk/>
            <pc:sldMk cId="1597549969" sldId="1984"/>
            <ac:spMk id="90" creationId="{483D1446-103F-4E5F-9F15-4BF13E5E0493}"/>
          </ac:spMkLst>
        </pc:spChg>
        <pc:spChg chg="mod topLvl">
          <ac:chgData name="selim Tira" userId="a483220af6bbce15" providerId="LiveId" clId="{0BD0C8AA-90B6-4DD7-8D87-53523DD6306C}" dt="2023-03-19T23:30:06.131" v="5147" actId="207"/>
          <ac:spMkLst>
            <pc:docMk/>
            <pc:sldMk cId="1597549969" sldId="1984"/>
            <ac:spMk id="92" creationId="{6A39A896-44C4-4159-9E05-2F5D34E7071A}"/>
          </ac:spMkLst>
        </pc:spChg>
        <pc:spChg chg="mod topLvl">
          <ac:chgData name="selim Tira" userId="a483220af6bbce15" providerId="LiveId" clId="{0BD0C8AA-90B6-4DD7-8D87-53523DD6306C}" dt="2023-03-19T23:29:07.026" v="5141" actId="207"/>
          <ac:spMkLst>
            <pc:docMk/>
            <pc:sldMk cId="1597549969" sldId="1984"/>
            <ac:spMk id="93" creationId="{06F7432D-3364-41C9-900D-E4C3976E4E24}"/>
          </ac:spMkLst>
        </pc:spChg>
        <pc:spChg chg="mod topLvl">
          <ac:chgData name="selim Tira" userId="a483220af6bbce15" providerId="LiveId" clId="{0BD0C8AA-90B6-4DD7-8D87-53523DD6306C}" dt="2023-03-23T07:35:20.629" v="22149" actId="20577"/>
          <ac:spMkLst>
            <pc:docMk/>
            <pc:sldMk cId="1597549969" sldId="1984"/>
            <ac:spMk id="94" creationId="{FC565A18-8225-4FFE-97D0-73CE4B45105C}"/>
          </ac:spMkLst>
        </pc:spChg>
        <pc:spChg chg="mod topLvl">
          <ac:chgData name="selim Tira" userId="a483220af6bbce15" providerId="LiveId" clId="{0BD0C8AA-90B6-4DD7-8D87-53523DD6306C}" dt="2023-03-19T23:30:06.131" v="5147" actId="207"/>
          <ac:spMkLst>
            <pc:docMk/>
            <pc:sldMk cId="1597549969" sldId="1984"/>
            <ac:spMk id="95" creationId="{A251C67F-5FFD-40A8-90E2-D20762CA7A4A}"/>
          </ac:spMkLst>
        </pc:spChg>
        <pc:spChg chg="mod topLvl">
          <ac:chgData name="selim Tira" userId="a483220af6bbce15" providerId="LiveId" clId="{0BD0C8AA-90B6-4DD7-8D87-53523DD6306C}" dt="2023-03-19T23:29:07.026" v="5141" actId="207"/>
          <ac:spMkLst>
            <pc:docMk/>
            <pc:sldMk cId="1597549969" sldId="1984"/>
            <ac:spMk id="96" creationId="{B772C413-1DDF-443E-83DA-42B0B125C84E}"/>
          </ac:spMkLst>
        </pc:spChg>
        <pc:spChg chg="mod topLvl">
          <ac:chgData name="selim Tira" userId="a483220af6bbce15" providerId="LiveId" clId="{0BD0C8AA-90B6-4DD7-8D87-53523DD6306C}" dt="2023-03-23T07:36:31.170" v="22242"/>
          <ac:spMkLst>
            <pc:docMk/>
            <pc:sldMk cId="1597549969" sldId="1984"/>
            <ac:spMk id="97" creationId="{C11F492F-F34C-4EDC-B789-240E3A913A1F}"/>
          </ac:spMkLst>
        </pc:spChg>
        <pc:spChg chg="mod">
          <ac:chgData name="selim Tira" userId="a483220af6bbce15" providerId="LiveId" clId="{0BD0C8AA-90B6-4DD7-8D87-53523DD6306C}" dt="2023-03-19T23:30:06.131" v="5147" actId="207"/>
          <ac:spMkLst>
            <pc:docMk/>
            <pc:sldMk cId="1597549969" sldId="1984"/>
            <ac:spMk id="98" creationId="{07451009-A10A-4C8B-A283-1A0BABA7EFF6}"/>
          </ac:spMkLst>
        </pc:spChg>
        <pc:spChg chg="mod">
          <ac:chgData name="selim Tira" userId="a483220af6bbce15" providerId="LiveId" clId="{0BD0C8AA-90B6-4DD7-8D87-53523DD6306C}" dt="2023-03-19T23:29:07.026" v="5141" actId="207"/>
          <ac:spMkLst>
            <pc:docMk/>
            <pc:sldMk cId="1597549969" sldId="1984"/>
            <ac:spMk id="99" creationId="{67584590-5345-4B44-9D6B-4196345A873F}"/>
          </ac:spMkLst>
        </pc:spChg>
        <pc:spChg chg="mod">
          <ac:chgData name="selim Tira" userId="a483220af6bbce15" providerId="LiveId" clId="{0BD0C8AA-90B6-4DD7-8D87-53523DD6306C}" dt="2023-03-19T23:15:22.046" v="4937" actId="123"/>
          <ac:spMkLst>
            <pc:docMk/>
            <pc:sldMk cId="1597549969" sldId="1984"/>
            <ac:spMk id="100" creationId="{F11A0BCD-3914-4C24-B8C6-67392D4DAD6E}"/>
          </ac:spMkLst>
        </pc:spChg>
        <pc:spChg chg="mod">
          <ac:chgData name="selim Tira" userId="a483220af6bbce15" providerId="LiveId" clId="{0BD0C8AA-90B6-4DD7-8D87-53523DD6306C}" dt="2023-03-19T23:30:06.131" v="5147" actId="207"/>
          <ac:spMkLst>
            <pc:docMk/>
            <pc:sldMk cId="1597549969" sldId="1984"/>
            <ac:spMk id="101" creationId="{532418EB-C967-4480-ACCA-7C7D88A521C2}"/>
          </ac:spMkLst>
        </pc:spChg>
        <pc:spChg chg="mod">
          <ac:chgData name="selim Tira" userId="a483220af6bbce15" providerId="LiveId" clId="{0BD0C8AA-90B6-4DD7-8D87-53523DD6306C}" dt="2023-03-19T23:29:07.026" v="5141" actId="207"/>
          <ac:spMkLst>
            <pc:docMk/>
            <pc:sldMk cId="1597549969" sldId="1984"/>
            <ac:spMk id="102" creationId="{6BDBC161-B831-4F89-9854-E70FC0657C4A}"/>
          </ac:spMkLst>
        </pc:spChg>
        <pc:spChg chg="mod">
          <ac:chgData name="selim Tira" userId="a483220af6bbce15" providerId="LiveId" clId="{0BD0C8AA-90B6-4DD7-8D87-53523DD6306C}" dt="2023-03-23T07:38:45.037" v="22404" actId="313"/>
          <ac:spMkLst>
            <pc:docMk/>
            <pc:sldMk cId="1597549969" sldId="1984"/>
            <ac:spMk id="103" creationId="{4238F6AE-C05E-4CC2-869D-22E23A7D48C2}"/>
          </ac:spMkLst>
        </pc:spChg>
        <pc:spChg chg="mod">
          <ac:chgData name="selim Tira" userId="a483220af6bbce15" providerId="LiveId" clId="{0BD0C8AA-90B6-4DD7-8D87-53523DD6306C}" dt="2023-03-19T23:30:06.131" v="5147" actId="207"/>
          <ac:spMkLst>
            <pc:docMk/>
            <pc:sldMk cId="1597549969" sldId="1984"/>
            <ac:spMk id="104" creationId="{29561411-7E91-40E5-927E-A1F04E77B707}"/>
          </ac:spMkLst>
        </pc:spChg>
        <pc:spChg chg="mod">
          <ac:chgData name="selim Tira" userId="a483220af6bbce15" providerId="LiveId" clId="{0BD0C8AA-90B6-4DD7-8D87-53523DD6306C}" dt="2023-03-19T23:29:07.026" v="5141" actId="207"/>
          <ac:spMkLst>
            <pc:docMk/>
            <pc:sldMk cId="1597549969" sldId="1984"/>
            <ac:spMk id="105" creationId="{277B892A-2A88-4CE4-BB0E-C53AD8BC5773}"/>
          </ac:spMkLst>
        </pc:spChg>
        <pc:spChg chg="mod">
          <ac:chgData name="selim Tira" userId="a483220af6bbce15" providerId="LiveId" clId="{0BD0C8AA-90B6-4DD7-8D87-53523DD6306C}" dt="2023-03-23T07:42:08.904" v="22775"/>
          <ac:spMkLst>
            <pc:docMk/>
            <pc:sldMk cId="1597549969" sldId="1984"/>
            <ac:spMk id="106" creationId="{A1A4FC22-05E6-4005-92DE-3AD022B722F7}"/>
          </ac:spMkLst>
        </pc:spChg>
        <pc:grpChg chg="del">
          <ac:chgData name="selim Tira" userId="a483220af6bbce15" providerId="LiveId" clId="{0BD0C8AA-90B6-4DD7-8D87-53523DD6306C}" dt="2023-03-19T13:02:04.634" v="732" actId="165"/>
          <ac:grpSpMkLst>
            <pc:docMk/>
            <pc:sldMk cId="1597549969" sldId="1984"/>
            <ac:grpSpMk id="3" creationId="{DFFEC8F4-9589-4BF8-A49C-A9AFBAC625DE}"/>
          </ac:grpSpMkLst>
        </pc:grpChg>
        <pc:grpChg chg="del">
          <ac:chgData name="selim Tira" userId="a483220af6bbce15" providerId="LiveId" clId="{0BD0C8AA-90B6-4DD7-8D87-53523DD6306C}" dt="2023-03-19T13:02:04.634" v="732" actId="165"/>
          <ac:grpSpMkLst>
            <pc:docMk/>
            <pc:sldMk cId="1597549969" sldId="1984"/>
            <ac:grpSpMk id="5" creationId="{2678998E-26D3-46CC-B763-15D4B20E159A}"/>
          </ac:grpSpMkLst>
        </pc:grpChg>
        <pc:grpChg chg="del">
          <ac:chgData name="selim Tira" userId="a483220af6bbce15" providerId="LiveId" clId="{0BD0C8AA-90B6-4DD7-8D87-53523DD6306C}" dt="2023-03-19T13:02:04.634" v="732" actId="165"/>
          <ac:grpSpMkLst>
            <pc:docMk/>
            <pc:sldMk cId="1597549969" sldId="1984"/>
            <ac:grpSpMk id="6" creationId="{97D17C0A-01D9-458B-861D-2E6F51F78F7C}"/>
          </ac:grpSpMkLst>
        </pc:grpChg>
        <pc:grpChg chg="add del mod">
          <ac:chgData name="selim Tira" userId="a483220af6bbce15" providerId="LiveId" clId="{0BD0C8AA-90B6-4DD7-8D87-53523DD6306C}" dt="2023-03-19T23:15:52.136" v="4940" actId="478"/>
          <ac:grpSpMkLst>
            <pc:docMk/>
            <pc:sldMk cId="1597549969" sldId="1984"/>
            <ac:grpSpMk id="9" creationId="{E8B861E9-CB06-CDB9-246B-E479CAE63171}"/>
          </ac:grpSpMkLst>
        </pc:grpChg>
        <pc:picChg chg="add del mod">
          <ac:chgData name="selim Tira" userId="a483220af6bbce15" providerId="LiveId" clId="{0BD0C8AA-90B6-4DD7-8D87-53523DD6306C}" dt="2023-03-19T12:48:02.208" v="418" actId="21"/>
          <ac:picMkLst>
            <pc:docMk/>
            <pc:sldMk cId="1597549969" sldId="1984"/>
            <ac:picMk id="4" creationId="{D5C65133-0E38-65AF-0F75-9587793917D2}"/>
          </ac:picMkLst>
        </pc:picChg>
        <pc:picChg chg="add del mod">
          <ac:chgData name="selim Tira" userId="a483220af6bbce15" providerId="LiveId" clId="{0BD0C8AA-90B6-4DD7-8D87-53523DD6306C}" dt="2023-03-19T12:57:52.288" v="705" actId="478"/>
          <ac:picMkLst>
            <pc:docMk/>
            <pc:sldMk cId="1597549969" sldId="1984"/>
            <ac:picMk id="7" creationId="{8C6D7734-A081-F7BC-7117-A89385E94F9D}"/>
          </ac:picMkLst>
        </pc:picChg>
        <pc:picChg chg="add mod">
          <ac:chgData name="selim Tira" userId="a483220af6bbce15" providerId="LiveId" clId="{0BD0C8AA-90B6-4DD7-8D87-53523DD6306C}" dt="2023-03-19T12:57:01.943" v="688"/>
          <ac:picMkLst>
            <pc:docMk/>
            <pc:sldMk cId="1597549969" sldId="1984"/>
            <ac:picMk id="8" creationId="{5D0D5405-729C-9A40-0321-6558FAD90391}"/>
          </ac:picMkLst>
        </pc:picChg>
        <pc:picChg chg="mod">
          <ac:chgData name="selim Tira" userId="a483220af6bbce15" providerId="LiveId" clId="{0BD0C8AA-90B6-4DD7-8D87-53523DD6306C}" dt="2023-03-19T13:05:39.016" v="893"/>
          <ac:picMkLst>
            <pc:docMk/>
            <pc:sldMk cId="1597549969" sldId="1984"/>
            <ac:picMk id="12" creationId="{7AE22291-B10C-AA4A-1239-1BB869ABF6D9}"/>
          </ac:picMkLst>
        </pc:picChg>
        <pc:picChg chg="add del mod">
          <ac:chgData name="selim Tira" userId="a483220af6bbce15" providerId="LiveId" clId="{0BD0C8AA-90B6-4DD7-8D87-53523DD6306C}" dt="2023-03-19T20:08:10.036" v="2640" actId="478"/>
          <ac:picMkLst>
            <pc:docMk/>
            <pc:sldMk cId="1597549969" sldId="1984"/>
            <ac:picMk id="14" creationId="{4A2328A5-7832-6FB5-E0A3-683B297A79AB}"/>
          </ac:picMkLst>
        </pc:picChg>
        <pc:picChg chg="add del mod modCrop">
          <ac:chgData name="selim Tira" userId="a483220af6bbce15" providerId="LiveId" clId="{0BD0C8AA-90B6-4DD7-8D87-53523DD6306C}" dt="2023-03-19T20:54:16.732" v="2822" actId="478"/>
          <ac:picMkLst>
            <pc:docMk/>
            <pc:sldMk cId="1597549969" sldId="1984"/>
            <ac:picMk id="16" creationId="{2F875C1C-11A7-33BA-CBAD-E6E2CB7F5686}"/>
          </ac:picMkLst>
        </pc:picChg>
        <pc:picChg chg="del">
          <ac:chgData name="selim Tira" userId="a483220af6bbce15" providerId="LiveId" clId="{0BD0C8AA-90B6-4DD7-8D87-53523DD6306C}" dt="2023-03-19T12:57:01.290" v="687" actId="478"/>
          <ac:picMkLst>
            <pc:docMk/>
            <pc:sldMk cId="1597549969" sldId="1984"/>
            <ac:picMk id="47" creationId="{F0EF4C59-6859-45B6-A3E8-E4C2F620C8DC}"/>
          </ac:picMkLst>
        </pc:picChg>
      </pc:sldChg>
      <pc:sldChg chg="addSp delSp modSp add del mod ord modShow">
        <pc:chgData name="selim Tira" userId="a483220af6bbce15" providerId="LiveId" clId="{0BD0C8AA-90B6-4DD7-8D87-53523DD6306C}" dt="2023-03-21T05:09:14.233" v="8031" actId="47"/>
        <pc:sldMkLst>
          <pc:docMk/>
          <pc:sldMk cId="3008331747" sldId="2080"/>
        </pc:sldMkLst>
        <pc:spChg chg="del mod topLvl">
          <ac:chgData name="selim Tira" userId="a483220af6bbce15" providerId="LiveId" clId="{0BD0C8AA-90B6-4DD7-8D87-53523DD6306C}" dt="2023-03-19T23:19:27.149" v="5051" actId="478"/>
          <ac:spMkLst>
            <pc:docMk/>
            <pc:sldMk cId="3008331747" sldId="2080"/>
            <ac:spMk id="8" creationId="{06F0E5C3-D478-3EF7-BA7C-7D5E9D13067C}"/>
          </ac:spMkLst>
        </pc:spChg>
        <pc:spChg chg="del mod topLvl">
          <ac:chgData name="selim Tira" userId="a483220af6bbce15" providerId="LiveId" clId="{0BD0C8AA-90B6-4DD7-8D87-53523DD6306C}" dt="2023-03-19T23:19:27.149" v="5051" actId="478"/>
          <ac:spMkLst>
            <pc:docMk/>
            <pc:sldMk cId="3008331747" sldId="2080"/>
            <ac:spMk id="9" creationId="{F583E17A-192D-C6F7-7131-88FFA43D4A6E}"/>
          </ac:spMkLst>
        </pc:spChg>
        <pc:spChg chg="add del mod topLvl">
          <ac:chgData name="selim Tira" userId="a483220af6bbce15" providerId="LiveId" clId="{0BD0C8AA-90B6-4DD7-8D87-53523DD6306C}" dt="2023-03-19T17:32:19.227" v="1794" actId="478"/>
          <ac:spMkLst>
            <pc:docMk/>
            <pc:sldMk cId="3008331747" sldId="2080"/>
            <ac:spMk id="13" creationId="{9C2FAEBA-3DA3-2DB8-1A3F-4F4DD0BA94F6}"/>
          </ac:spMkLst>
        </pc:spChg>
        <pc:spChg chg="add del mod topLvl">
          <ac:chgData name="selim Tira" userId="a483220af6bbce15" providerId="LiveId" clId="{0BD0C8AA-90B6-4DD7-8D87-53523DD6306C}" dt="2023-03-19T17:35:14.672" v="1841" actId="478"/>
          <ac:spMkLst>
            <pc:docMk/>
            <pc:sldMk cId="3008331747" sldId="2080"/>
            <ac:spMk id="14" creationId="{E23B2912-4FF1-C4BA-6777-2B62119AD6B3}"/>
          </ac:spMkLst>
        </pc:spChg>
        <pc:spChg chg="add del mod topLvl">
          <ac:chgData name="selim Tira" userId="a483220af6bbce15" providerId="LiveId" clId="{0BD0C8AA-90B6-4DD7-8D87-53523DD6306C}" dt="2023-03-19T17:38:09.966" v="1899" actId="478"/>
          <ac:spMkLst>
            <pc:docMk/>
            <pc:sldMk cId="3008331747" sldId="2080"/>
            <ac:spMk id="15" creationId="{22B7D520-D8E7-3E1E-8B9C-D049E0C83B83}"/>
          </ac:spMkLst>
        </pc:spChg>
        <pc:spChg chg="mod">
          <ac:chgData name="selim Tira" userId="a483220af6bbce15" providerId="LiveId" clId="{0BD0C8AA-90B6-4DD7-8D87-53523DD6306C}" dt="2023-03-19T17:49:26.333" v="2127" actId="2711"/>
          <ac:spMkLst>
            <pc:docMk/>
            <pc:sldMk cId="3008331747" sldId="2080"/>
            <ac:spMk id="16" creationId="{573CA993-5F59-4D53-A301-089011B5D180}"/>
          </ac:spMkLst>
        </pc:spChg>
        <pc:spChg chg="add del mod topLvl">
          <ac:chgData name="selim Tira" userId="a483220af6bbce15" providerId="LiveId" clId="{0BD0C8AA-90B6-4DD7-8D87-53523DD6306C}" dt="2023-03-19T17:39:38.359" v="1924" actId="478"/>
          <ac:spMkLst>
            <pc:docMk/>
            <pc:sldMk cId="3008331747" sldId="2080"/>
            <ac:spMk id="17" creationId="{3D9D4219-AE2A-B2F7-2901-1BA4288D3B1B}"/>
          </ac:spMkLst>
        </pc:spChg>
        <pc:spChg chg="add del mod">
          <ac:chgData name="selim Tira" userId="a483220af6bbce15" providerId="LiveId" clId="{0BD0C8AA-90B6-4DD7-8D87-53523DD6306C}" dt="2023-03-19T17:41:57.574" v="1959" actId="478"/>
          <ac:spMkLst>
            <pc:docMk/>
            <pc:sldMk cId="3008331747" sldId="2080"/>
            <ac:spMk id="18" creationId="{E8429ACF-BB9D-EB5B-9580-78460D799226}"/>
          </ac:spMkLst>
        </pc:spChg>
        <pc:spChg chg="add mod">
          <ac:chgData name="selim Tira" userId="a483220af6bbce15" providerId="LiveId" clId="{0BD0C8AA-90B6-4DD7-8D87-53523DD6306C}" dt="2023-03-19T17:35:52.024" v="1850" actId="1076"/>
          <ac:spMkLst>
            <pc:docMk/>
            <pc:sldMk cId="3008331747" sldId="2080"/>
            <ac:spMk id="21" creationId="{F25663C6-1226-9291-B266-EE8124160A74}"/>
          </ac:spMkLst>
        </pc:spChg>
        <pc:spChg chg="add del mod">
          <ac:chgData name="selim Tira" userId="a483220af6bbce15" providerId="LiveId" clId="{0BD0C8AA-90B6-4DD7-8D87-53523DD6306C}" dt="2023-03-19T17:33:29.492" v="1797" actId="478"/>
          <ac:spMkLst>
            <pc:docMk/>
            <pc:sldMk cId="3008331747" sldId="2080"/>
            <ac:spMk id="23" creationId="{EC620627-65BA-1FF4-DF41-72C104F02895}"/>
          </ac:spMkLst>
        </pc:spChg>
        <pc:spChg chg="mod">
          <ac:chgData name="selim Tira" userId="a483220af6bbce15" providerId="LiveId" clId="{0BD0C8AA-90B6-4DD7-8D87-53523DD6306C}" dt="2023-03-19T17:43:42.218" v="2012" actId="1035"/>
          <ac:spMkLst>
            <pc:docMk/>
            <pc:sldMk cId="3008331747" sldId="2080"/>
            <ac:spMk id="31" creationId="{E583DB88-1AB0-E381-2772-EAD483482EAD}"/>
          </ac:spMkLst>
        </pc:spChg>
        <pc:spChg chg="mod">
          <ac:chgData name="selim Tira" userId="a483220af6bbce15" providerId="LiveId" clId="{0BD0C8AA-90B6-4DD7-8D87-53523DD6306C}" dt="2023-03-19T17:43:42.218" v="2012" actId="1035"/>
          <ac:spMkLst>
            <pc:docMk/>
            <pc:sldMk cId="3008331747" sldId="2080"/>
            <ac:spMk id="32" creationId="{8FB77A65-F039-FB77-844B-A842B8BC151D}"/>
          </ac:spMkLst>
        </pc:spChg>
        <pc:spChg chg="mod">
          <ac:chgData name="selim Tira" userId="a483220af6bbce15" providerId="LiveId" clId="{0BD0C8AA-90B6-4DD7-8D87-53523DD6306C}" dt="2023-03-19T17:43:42.218" v="2012" actId="1035"/>
          <ac:spMkLst>
            <pc:docMk/>
            <pc:sldMk cId="3008331747" sldId="2080"/>
            <ac:spMk id="33" creationId="{50C36D1A-740F-6124-DCA8-345C064E6B48}"/>
          </ac:spMkLst>
        </pc:spChg>
        <pc:spChg chg="mod">
          <ac:chgData name="selim Tira" userId="a483220af6bbce15" providerId="LiveId" clId="{0BD0C8AA-90B6-4DD7-8D87-53523DD6306C}" dt="2023-03-19T17:43:42.218" v="2012" actId="1035"/>
          <ac:spMkLst>
            <pc:docMk/>
            <pc:sldMk cId="3008331747" sldId="2080"/>
            <ac:spMk id="34" creationId="{963660A8-8665-2FB9-3B5E-5348467E73B7}"/>
          </ac:spMkLst>
        </pc:spChg>
        <pc:spChg chg="mod">
          <ac:chgData name="selim Tira" userId="a483220af6bbce15" providerId="LiveId" clId="{0BD0C8AA-90B6-4DD7-8D87-53523DD6306C}" dt="2023-03-19T17:43:42.218" v="2012" actId="1035"/>
          <ac:spMkLst>
            <pc:docMk/>
            <pc:sldMk cId="3008331747" sldId="2080"/>
            <ac:spMk id="35" creationId="{4B06085E-9351-6E9C-46FB-76CD40686059}"/>
          </ac:spMkLst>
        </pc:spChg>
        <pc:spChg chg="mod">
          <ac:chgData name="selim Tira" userId="a483220af6bbce15" providerId="LiveId" clId="{0BD0C8AA-90B6-4DD7-8D87-53523DD6306C}" dt="2023-03-19T17:43:42.218" v="2012" actId="1035"/>
          <ac:spMkLst>
            <pc:docMk/>
            <pc:sldMk cId="3008331747" sldId="2080"/>
            <ac:spMk id="37" creationId="{A8FB10BB-021B-108A-76C5-D7B6936B3895}"/>
          </ac:spMkLst>
        </pc:spChg>
        <pc:spChg chg="mod">
          <ac:chgData name="selim Tira" userId="a483220af6bbce15" providerId="LiveId" clId="{0BD0C8AA-90B6-4DD7-8D87-53523DD6306C}" dt="2023-03-19T17:43:42.218" v="2012" actId="1035"/>
          <ac:spMkLst>
            <pc:docMk/>
            <pc:sldMk cId="3008331747" sldId="2080"/>
            <ac:spMk id="38" creationId="{D3AE4CAE-D04B-7CA4-499D-CCC68026AF46}"/>
          </ac:spMkLst>
        </pc:spChg>
        <pc:spChg chg="mod">
          <ac:chgData name="selim Tira" userId="a483220af6bbce15" providerId="LiveId" clId="{0BD0C8AA-90B6-4DD7-8D87-53523DD6306C}" dt="2023-03-19T17:43:42.218" v="2012" actId="1035"/>
          <ac:spMkLst>
            <pc:docMk/>
            <pc:sldMk cId="3008331747" sldId="2080"/>
            <ac:spMk id="39" creationId="{D8CD371B-3E79-9E27-2A8B-B0577C3643DD}"/>
          </ac:spMkLst>
        </pc:spChg>
        <pc:spChg chg="mod">
          <ac:chgData name="selim Tira" userId="a483220af6bbce15" providerId="LiveId" clId="{0BD0C8AA-90B6-4DD7-8D87-53523DD6306C}" dt="2023-03-19T17:43:42.218" v="2012" actId="1035"/>
          <ac:spMkLst>
            <pc:docMk/>
            <pc:sldMk cId="3008331747" sldId="2080"/>
            <ac:spMk id="40" creationId="{EAD03F8F-6817-094E-B52A-D91DBC70A433}"/>
          </ac:spMkLst>
        </pc:spChg>
        <pc:spChg chg="mod">
          <ac:chgData name="selim Tira" userId="a483220af6bbce15" providerId="LiveId" clId="{0BD0C8AA-90B6-4DD7-8D87-53523DD6306C}" dt="2023-03-19T17:43:42.218" v="2012" actId="1035"/>
          <ac:spMkLst>
            <pc:docMk/>
            <pc:sldMk cId="3008331747" sldId="2080"/>
            <ac:spMk id="41" creationId="{AF45E779-8834-3218-D34D-AB04D036B2A0}"/>
          </ac:spMkLst>
        </pc:spChg>
        <pc:spChg chg="mod">
          <ac:chgData name="selim Tira" userId="a483220af6bbce15" providerId="LiveId" clId="{0BD0C8AA-90B6-4DD7-8D87-53523DD6306C}" dt="2023-03-19T17:43:42.218" v="2012" actId="1035"/>
          <ac:spMkLst>
            <pc:docMk/>
            <pc:sldMk cId="3008331747" sldId="2080"/>
            <ac:spMk id="42" creationId="{AF9880ED-3208-1BD3-3EB3-9F20A297045D}"/>
          </ac:spMkLst>
        </pc:spChg>
        <pc:spChg chg="mod">
          <ac:chgData name="selim Tira" userId="a483220af6bbce15" providerId="LiveId" clId="{0BD0C8AA-90B6-4DD7-8D87-53523DD6306C}" dt="2023-03-19T17:43:42.218" v="2012" actId="1035"/>
          <ac:spMkLst>
            <pc:docMk/>
            <pc:sldMk cId="3008331747" sldId="2080"/>
            <ac:spMk id="43" creationId="{F20F178B-9A32-C050-DFD9-47153CA775FA}"/>
          </ac:spMkLst>
        </pc:spChg>
        <pc:spChg chg="mod">
          <ac:chgData name="selim Tira" userId="a483220af6bbce15" providerId="LiveId" clId="{0BD0C8AA-90B6-4DD7-8D87-53523DD6306C}" dt="2023-03-19T17:43:42.218" v="2012" actId="1035"/>
          <ac:spMkLst>
            <pc:docMk/>
            <pc:sldMk cId="3008331747" sldId="2080"/>
            <ac:spMk id="44" creationId="{1559D32C-D4E5-47BA-1196-ABB4B119101B}"/>
          </ac:spMkLst>
        </pc:spChg>
        <pc:spChg chg="mod">
          <ac:chgData name="selim Tira" userId="a483220af6bbce15" providerId="LiveId" clId="{0BD0C8AA-90B6-4DD7-8D87-53523DD6306C}" dt="2023-03-19T17:43:42.218" v="2012" actId="1035"/>
          <ac:spMkLst>
            <pc:docMk/>
            <pc:sldMk cId="3008331747" sldId="2080"/>
            <ac:spMk id="45" creationId="{6F77A2F4-47D1-F9D8-987B-017C9AB1E857}"/>
          </ac:spMkLst>
        </pc:spChg>
        <pc:spChg chg="mod">
          <ac:chgData name="selim Tira" userId="a483220af6bbce15" providerId="LiveId" clId="{0BD0C8AA-90B6-4DD7-8D87-53523DD6306C}" dt="2023-03-19T17:43:42.218" v="2012" actId="1035"/>
          <ac:spMkLst>
            <pc:docMk/>
            <pc:sldMk cId="3008331747" sldId="2080"/>
            <ac:spMk id="47" creationId="{95EC94CD-4055-92B8-EB0E-C9611F77DBB5}"/>
          </ac:spMkLst>
        </pc:spChg>
        <pc:spChg chg="mod">
          <ac:chgData name="selim Tira" userId="a483220af6bbce15" providerId="LiveId" clId="{0BD0C8AA-90B6-4DD7-8D87-53523DD6306C}" dt="2023-03-19T17:43:42.218" v="2012" actId="1035"/>
          <ac:spMkLst>
            <pc:docMk/>
            <pc:sldMk cId="3008331747" sldId="2080"/>
            <ac:spMk id="48" creationId="{127133CB-BCA3-2FFD-9673-7C9845802252}"/>
          </ac:spMkLst>
        </pc:spChg>
        <pc:spChg chg="mod">
          <ac:chgData name="selim Tira" userId="a483220af6bbce15" providerId="LiveId" clId="{0BD0C8AA-90B6-4DD7-8D87-53523DD6306C}" dt="2023-03-19T17:43:42.218" v="2012" actId="1035"/>
          <ac:spMkLst>
            <pc:docMk/>
            <pc:sldMk cId="3008331747" sldId="2080"/>
            <ac:spMk id="49" creationId="{74968D16-3AC2-56A3-BF37-295995EF3B89}"/>
          </ac:spMkLst>
        </pc:spChg>
        <pc:spChg chg="mod">
          <ac:chgData name="selim Tira" userId="a483220af6bbce15" providerId="LiveId" clId="{0BD0C8AA-90B6-4DD7-8D87-53523DD6306C}" dt="2023-03-19T17:43:42.218" v="2012" actId="1035"/>
          <ac:spMkLst>
            <pc:docMk/>
            <pc:sldMk cId="3008331747" sldId="2080"/>
            <ac:spMk id="50" creationId="{D916C603-881E-A5D3-0267-93E5ACD3803C}"/>
          </ac:spMkLst>
        </pc:spChg>
        <pc:spChg chg="mod">
          <ac:chgData name="selim Tira" userId="a483220af6bbce15" providerId="LiveId" clId="{0BD0C8AA-90B6-4DD7-8D87-53523DD6306C}" dt="2023-03-19T17:43:42.218" v="2012" actId="1035"/>
          <ac:spMkLst>
            <pc:docMk/>
            <pc:sldMk cId="3008331747" sldId="2080"/>
            <ac:spMk id="51" creationId="{3EE3277F-9967-7275-309A-3799534E3716}"/>
          </ac:spMkLst>
        </pc:spChg>
        <pc:spChg chg="mod">
          <ac:chgData name="selim Tira" userId="a483220af6bbce15" providerId="LiveId" clId="{0BD0C8AA-90B6-4DD7-8D87-53523DD6306C}" dt="2023-03-19T17:43:42.218" v="2012" actId="1035"/>
          <ac:spMkLst>
            <pc:docMk/>
            <pc:sldMk cId="3008331747" sldId="2080"/>
            <ac:spMk id="53" creationId="{26751AE0-8C1B-D0A4-CC4D-26BAC587DB29}"/>
          </ac:spMkLst>
        </pc:spChg>
        <pc:spChg chg="mod">
          <ac:chgData name="selim Tira" userId="a483220af6bbce15" providerId="LiveId" clId="{0BD0C8AA-90B6-4DD7-8D87-53523DD6306C}" dt="2023-03-19T17:43:42.218" v="2012" actId="1035"/>
          <ac:spMkLst>
            <pc:docMk/>
            <pc:sldMk cId="3008331747" sldId="2080"/>
            <ac:spMk id="54" creationId="{C7F29C7E-CA32-FA47-8A44-0553EAB8DF24}"/>
          </ac:spMkLst>
        </pc:spChg>
        <pc:spChg chg="mod">
          <ac:chgData name="selim Tira" userId="a483220af6bbce15" providerId="LiveId" clId="{0BD0C8AA-90B6-4DD7-8D87-53523DD6306C}" dt="2023-03-19T17:43:42.218" v="2012" actId="1035"/>
          <ac:spMkLst>
            <pc:docMk/>
            <pc:sldMk cId="3008331747" sldId="2080"/>
            <ac:spMk id="55" creationId="{A153AB9D-DAA7-AE96-91F4-9E8355C56512}"/>
          </ac:spMkLst>
        </pc:spChg>
        <pc:spChg chg="mod">
          <ac:chgData name="selim Tira" userId="a483220af6bbce15" providerId="LiveId" clId="{0BD0C8AA-90B6-4DD7-8D87-53523DD6306C}" dt="2023-03-19T17:43:42.218" v="2012" actId="1035"/>
          <ac:spMkLst>
            <pc:docMk/>
            <pc:sldMk cId="3008331747" sldId="2080"/>
            <ac:spMk id="56" creationId="{8C49F735-591E-92B5-ACE9-5390CFC6C7E8}"/>
          </ac:spMkLst>
        </pc:spChg>
        <pc:spChg chg="mod">
          <ac:chgData name="selim Tira" userId="a483220af6bbce15" providerId="LiveId" clId="{0BD0C8AA-90B6-4DD7-8D87-53523DD6306C}" dt="2023-03-19T17:43:42.218" v="2012" actId="1035"/>
          <ac:spMkLst>
            <pc:docMk/>
            <pc:sldMk cId="3008331747" sldId="2080"/>
            <ac:spMk id="57" creationId="{B9B6EB21-7555-EE1C-9B71-60013F7FFDCF}"/>
          </ac:spMkLst>
        </pc:spChg>
        <pc:spChg chg="mod">
          <ac:chgData name="selim Tira" userId="a483220af6bbce15" providerId="LiveId" clId="{0BD0C8AA-90B6-4DD7-8D87-53523DD6306C}" dt="2023-03-19T17:43:42.218" v="2012" actId="1035"/>
          <ac:spMkLst>
            <pc:docMk/>
            <pc:sldMk cId="3008331747" sldId="2080"/>
            <ac:spMk id="58" creationId="{77209777-2843-3C67-8218-8E66FECAFB79}"/>
          </ac:spMkLst>
        </pc:spChg>
        <pc:spChg chg="mod">
          <ac:chgData name="selim Tira" userId="a483220af6bbce15" providerId="LiveId" clId="{0BD0C8AA-90B6-4DD7-8D87-53523DD6306C}" dt="2023-03-19T17:43:42.218" v="2012" actId="1035"/>
          <ac:spMkLst>
            <pc:docMk/>
            <pc:sldMk cId="3008331747" sldId="2080"/>
            <ac:spMk id="59" creationId="{075446DD-922C-EE0C-D14D-B6E018164786}"/>
          </ac:spMkLst>
        </pc:spChg>
        <pc:spChg chg="mod">
          <ac:chgData name="selim Tira" userId="a483220af6bbce15" providerId="LiveId" clId="{0BD0C8AA-90B6-4DD7-8D87-53523DD6306C}" dt="2023-03-19T17:43:42.218" v="2012" actId="1035"/>
          <ac:spMkLst>
            <pc:docMk/>
            <pc:sldMk cId="3008331747" sldId="2080"/>
            <ac:spMk id="60" creationId="{2E565250-96A4-B354-133A-F8CF89BC8CDC}"/>
          </ac:spMkLst>
        </pc:spChg>
        <pc:spChg chg="mod">
          <ac:chgData name="selim Tira" userId="a483220af6bbce15" providerId="LiveId" clId="{0BD0C8AA-90B6-4DD7-8D87-53523DD6306C}" dt="2023-03-19T17:43:42.218" v="2012" actId="1035"/>
          <ac:spMkLst>
            <pc:docMk/>
            <pc:sldMk cId="3008331747" sldId="2080"/>
            <ac:spMk id="61" creationId="{D7C8BEF5-A393-2A26-06C7-35A4F6539230}"/>
          </ac:spMkLst>
        </pc:spChg>
        <pc:spChg chg="del mod">
          <ac:chgData name="selim Tira" userId="a483220af6bbce15" providerId="LiveId" clId="{0BD0C8AA-90B6-4DD7-8D87-53523DD6306C}" dt="2023-03-19T13:05:44.852" v="894" actId="478"/>
          <ac:spMkLst>
            <pc:docMk/>
            <pc:sldMk cId="3008331747" sldId="2080"/>
            <ac:spMk id="71" creationId="{DDCA156A-8531-40A5-9DF8-015EEE47DAC8}"/>
          </ac:spMkLst>
        </pc:spChg>
        <pc:spChg chg="del mod">
          <ac:chgData name="selim Tira" userId="a483220af6bbce15" providerId="LiveId" clId="{0BD0C8AA-90B6-4DD7-8D87-53523DD6306C}" dt="2023-03-19T13:05:44.852" v="894" actId="478"/>
          <ac:spMkLst>
            <pc:docMk/>
            <pc:sldMk cId="3008331747" sldId="2080"/>
            <ac:spMk id="72" creationId="{172FBC23-2F38-4D55-B802-B3A512130A02}"/>
          </ac:spMkLst>
        </pc:spChg>
        <pc:spChg chg="del mod">
          <ac:chgData name="selim Tira" userId="a483220af6bbce15" providerId="LiveId" clId="{0BD0C8AA-90B6-4DD7-8D87-53523DD6306C}" dt="2023-03-21T02:04:49.134" v="5418" actId="478"/>
          <ac:spMkLst>
            <pc:docMk/>
            <pc:sldMk cId="3008331747" sldId="2080"/>
            <ac:spMk id="99" creationId="{1B1588E9-D41E-437D-AB35-D6E8C28676B3}"/>
          </ac:spMkLst>
        </pc:spChg>
        <pc:spChg chg="mod">
          <ac:chgData name="selim Tira" userId="a483220af6bbce15" providerId="LiveId" clId="{0BD0C8AA-90B6-4DD7-8D87-53523DD6306C}" dt="2023-03-19T17:49:26.333" v="2127" actId="2711"/>
          <ac:spMkLst>
            <pc:docMk/>
            <pc:sldMk cId="3008331747" sldId="2080"/>
            <ac:spMk id="133" creationId="{955F1088-2C9C-4931-A53B-A4007349F198}"/>
          </ac:spMkLst>
        </pc:spChg>
        <pc:spChg chg="mod topLvl">
          <ac:chgData name="selim Tira" userId="a483220af6bbce15" providerId="LiveId" clId="{0BD0C8AA-90B6-4DD7-8D87-53523DD6306C}" dt="2023-03-19T17:50:19.911" v="2150" actId="1038"/>
          <ac:spMkLst>
            <pc:docMk/>
            <pc:sldMk cId="3008331747" sldId="2080"/>
            <ac:spMk id="141" creationId="{90F211B5-85C2-4109-B332-AE45DFCA6CB6}"/>
          </ac:spMkLst>
        </pc:spChg>
        <pc:spChg chg="mod topLvl">
          <ac:chgData name="selim Tira" userId="a483220af6bbce15" providerId="LiveId" clId="{0BD0C8AA-90B6-4DD7-8D87-53523DD6306C}" dt="2023-03-19T17:50:02.862" v="2133" actId="1076"/>
          <ac:spMkLst>
            <pc:docMk/>
            <pc:sldMk cId="3008331747" sldId="2080"/>
            <ac:spMk id="142" creationId="{8805AB7A-4E47-4E57-A525-B619F35482FF}"/>
          </ac:spMkLst>
        </pc:spChg>
        <pc:spChg chg="mod topLvl">
          <ac:chgData name="selim Tira" userId="a483220af6bbce15" providerId="LiveId" clId="{0BD0C8AA-90B6-4DD7-8D87-53523DD6306C}" dt="2023-03-19T17:50:26.397" v="2157" actId="1038"/>
          <ac:spMkLst>
            <pc:docMk/>
            <pc:sldMk cId="3008331747" sldId="2080"/>
            <ac:spMk id="143" creationId="{037DD632-E74C-4174-8649-BCF9F2533030}"/>
          </ac:spMkLst>
        </pc:spChg>
        <pc:spChg chg="mod topLvl">
          <ac:chgData name="selim Tira" userId="a483220af6bbce15" providerId="LiveId" clId="{0BD0C8AA-90B6-4DD7-8D87-53523DD6306C}" dt="2023-03-19T17:50:26.397" v="2157" actId="1038"/>
          <ac:spMkLst>
            <pc:docMk/>
            <pc:sldMk cId="3008331747" sldId="2080"/>
            <ac:spMk id="144" creationId="{3405ACC5-140E-4566-BD4D-56EBFE05C3AE}"/>
          </ac:spMkLst>
        </pc:spChg>
        <pc:spChg chg="mod topLvl">
          <ac:chgData name="selim Tira" userId="a483220af6bbce15" providerId="LiveId" clId="{0BD0C8AA-90B6-4DD7-8D87-53523DD6306C}" dt="2023-03-19T17:50:26.397" v="2157" actId="1038"/>
          <ac:spMkLst>
            <pc:docMk/>
            <pc:sldMk cId="3008331747" sldId="2080"/>
            <ac:spMk id="145" creationId="{A19D7FA3-DB5C-4D9D-968E-8AA73B1FCC1F}"/>
          </ac:spMkLst>
        </pc:spChg>
        <pc:spChg chg="mod topLvl">
          <ac:chgData name="selim Tira" userId="a483220af6bbce15" providerId="LiveId" clId="{0BD0C8AA-90B6-4DD7-8D87-53523DD6306C}" dt="2023-03-19T17:50:26.397" v="2157" actId="1038"/>
          <ac:spMkLst>
            <pc:docMk/>
            <pc:sldMk cId="3008331747" sldId="2080"/>
            <ac:spMk id="146" creationId="{188A5F8C-C57F-4062-8438-DB804A386C18}"/>
          </ac:spMkLst>
        </pc:spChg>
        <pc:spChg chg="mod topLvl">
          <ac:chgData name="selim Tira" userId="a483220af6bbce15" providerId="LiveId" clId="{0BD0C8AA-90B6-4DD7-8D87-53523DD6306C}" dt="2023-03-19T17:49:46.931" v="2130" actId="255"/>
          <ac:spMkLst>
            <pc:docMk/>
            <pc:sldMk cId="3008331747" sldId="2080"/>
            <ac:spMk id="147" creationId="{7E1C54FC-FC55-4227-A6B5-7B42BD1955FC}"/>
          </ac:spMkLst>
        </pc:spChg>
        <pc:spChg chg="mod topLvl">
          <ac:chgData name="selim Tira" userId="a483220af6bbce15" providerId="LiveId" clId="{0BD0C8AA-90B6-4DD7-8D87-53523DD6306C}" dt="2023-03-19T17:49:46.931" v="2130" actId="255"/>
          <ac:spMkLst>
            <pc:docMk/>
            <pc:sldMk cId="3008331747" sldId="2080"/>
            <ac:spMk id="148" creationId="{D120B0A4-0F00-4F32-90D5-B06A30C36084}"/>
          </ac:spMkLst>
        </pc:spChg>
        <pc:spChg chg="mod topLvl">
          <ac:chgData name="selim Tira" userId="a483220af6bbce15" providerId="LiveId" clId="{0BD0C8AA-90B6-4DD7-8D87-53523DD6306C}" dt="2023-03-19T17:49:46.931" v="2130" actId="255"/>
          <ac:spMkLst>
            <pc:docMk/>
            <pc:sldMk cId="3008331747" sldId="2080"/>
            <ac:spMk id="149" creationId="{954998E3-7670-49F1-9D4C-BA5B365C7D1D}"/>
          </ac:spMkLst>
        </pc:spChg>
        <pc:spChg chg="mod topLvl">
          <ac:chgData name="selim Tira" userId="a483220af6bbce15" providerId="LiveId" clId="{0BD0C8AA-90B6-4DD7-8D87-53523DD6306C}" dt="2023-03-19T17:49:46.931" v="2130" actId="255"/>
          <ac:spMkLst>
            <pc:docMk/>
            <pc:sldMk cId="3008331747" sldId="2080"/>
            <ac:spMk id="150" creationId="{A6FEE2F4-0429-4F63-8B05-7C0886258EA8}"/>
          </ac:spMkLst>
        </pc:spChg>
        <pc:spChg chg="mod topLvl">
          <ac:chgData name="selim Tira" userId="a483220af6bbce15" providerId="LiveId" clId="{0BD0C8AA-90B6-4DD7-8D87-53523DD6306C}" dt="2023-03-19T17:49:46.931" v="2130" actId="255"/>
          <ac:spMkLst>
            <pc:docMk/>
            <pc:sldMk cId="3008331747" sldId="2080"/>
            <ac:spMk id="151" creationId="{912FE248-AE9F-4DF6-B1D7-003273E1E49E}"/>
          </ac:spMkLst>
        </pc:spChg>
        <pc:spChg chg="mod topLvl">
          <ac:chgData name="selim Tira" userId="a483220af6bbce15" providerId="LiveId" clId="{0BD0C8AA-90B6-4DD7-8D87-53523DD6306C}" dt="2023-03-19T17:49:46.931" v="2130" actId="255"/>
          <ac:spMkLst>
            <pc:docMk/>
            <pc:sldMk cId="3008331747" sldId="2080"/>
            <ac:spMk id="152" creationId="{D856BEB8-2EF7-44BB-AF87-5584FB02CF44}"/>
          </ac:spMkLst>
        </pc:spChg>
        <pc:spChg chg="mod topLvl">
          <ac:chgData name="selim Tira" userId="a483220af6bbce15" providerId="LiveId" clId="{0BD0C8AA-90B6-4DD7-8D87-53523DD6306C}" dt="2023-03-19T17:49:46.931" v="2130" actId="255"/>
          <ac:spMkLst>
            <pc:docMk/>
            <pc:sldMk cId="3008331747" sldId="2080"/>
            <ac:spMk id="153" creationId="{9D6A95E9-16BA-4C8B-82F4-DC185CD5BFB8}"/>
          </ac:spMkLst>
        </pc:spChg>
        <pc:spChg chg="mod topLvl">
          <ac:chgData name="selim Tira" userId="a483220af6bbce15" providerId="LiveId" clId="{0BD0C8AA-90B6-4DD7-8D87-53523DD6306C}" dt="2023-03-19T17:49:46.931" v="2130" actId="255"/>
          <ac:spMkLst>
            <pc:docMk/>
            <pc:sldMk cId="3008331747" sldId="2080"/>
            <ac:spMk id="154" creationId="{68012090-0990-4ACF-ABF5-1209ACF9FA78}"/>
          </ac:spMkLst>
        </pc:spChg>
        <pc:spChg chg="mod topLvl">
          <ac:chgData name="selim Tira" userId="a483220af6bbce15" providerId="LiveId" clId="{0BD0C8AA-90B6-4DD7-8D87-53523DD6306C}" dt="2023-03-19T17:49:46.931" v="2130" actId="255"/>
          <ac:spMkLst>
            <pc:docMk/>
            <pc:sldMk cId="3008331747" sldId="2080"/>
            <ac:spMk id="155" creationId="{A6C02C2C-CACD-4ABE-AE11-1B4FB84F173D}"/>
          </ac:spMkLst>
        </pc:spChg>
        <pc:spChg chg="mod topLvl">
          <ac:chgData name="selim Tira" userId="a483220af6bbce15" providerId="LiveId" clId="{0BD0C8AA-90B6-4DD7-8D87-53523DD6306C}" dt="2023-03-19T17:49:46.931" v="2130" actId="255"/>
          <ac:spMkLst>
            <pc:docMk/>
            <pc:sldMk cId="3008331747" sldId="2080"/>
            <ac:spMk id="156" creationId="{1D85AFDC-9CA5-4771-869D-0EB0209679AD}"/>
          </ac:spMkLst>
        </pc:spChg>
        <pc:spChg chg="mod topLvl">
          <ac:chgData name="selim Tira" userId="a483220af6bbce15" providerId="LiveId" clId="{0BD0C8AA-90B6-4DD7-8D87-53523DD6306C}" dt="2023-03-19T17:49:46.931" v="2130" actId="255"/>
          <ac:spMkLst>
            <pc:docMk/>
            <pc:sldMk cId="3008331747" sldId="2080"/>
            <ac:spMk id="157" creationId="{8C04417A-B783-4878-983C-EA1ED5E5C517}"/>
          </ac:spMkLst>
        </pc:spChg>
        <pc:spChg chg="mod topLvl">
          <ac:chgData name="selim Tira" userId="a483220af6bbce15" providerId="LiveId" clId="{0BD0C8AA-90B6-4DD7-8D87-53523DD6306C}" dt="2023-03-19T17:43:42.218" v="2012" actId="1035"/>
          <ac:spMkLst>
            <pc:docMk/>
            <pc:sldMk cId="3008331747" sldId="2080"/>
            <ac:spMk id="158" creationId="{6D0E97A9-F0E6-4A10-95D3-EAACF4718C5B}"/>
          </ac:spMkLst>
        </pc:spChg>
        <pc:spChg chg="mod topLvl">
          <ac:chgData name="selim Tira" userId="a483220af6bbce15" providerId="LiveId" clId="{0BD0C8AA-90B6-4DD7-8D87-53523DD6306C}" dt="2023-03-19T17:43:42.218" v="2012" actId="1035"/>
          <ac:spMkLst>
            <pc:docMk/>
            <pc:sldMk cId="3008331747" sldId="2080"/>
            <ac:spMk id="160" creationId="{E67559B0-D79B-4F6E-AACF-A2D257D91403}"/>
          </ac:spMkLst>
        </pc:spChg>
        <pc:spChg chg="mod topLvl">
          <ac:chgData name="selim Tira" userId="a483220af6bbce15" providerId="LiveId" clId="{0BD0C8AA-90B6-4DD7-8D87-53523DD6306C}" dt="2023-03-19T17:49:46.931" v="2130" actId="255"/>
          <ac:spMkLst>
            <pc:docMk/>
            <pc:sldMk cId="3008331747" sldId="2080"/>
            <ac:spMk id="162" creationId="{0F4C2853-D550-4BC7-A7BC-9BAFB3C20C97}"/>
          </ac:spMkLst>
        </pc:spChg>
        <pc:spChg chg="mod topLvl">
          <ac:chgData name="selim Tira" userId="a483220af6bbce15" providerId="LiveId" clId="{0BD0C8AA-90B6-4DD7-8D87-53523DD6306C}" dt="2023-03-19T17:49:46.931" v="2130" actId="255"/>
          <ac:spMkLst>
            <pc:docMk/>
            <pc:sldMk cId="3008331747" sldId="2080"/>
            <ac:spMk id="163" creationId="{F4EF024A-AA5C-41D2-8454-63ED1218A7B0}"/>
          </ac:spMkLst>
        </pc:spChg>
        <pc:spChg chg="mod topLvl">
          <ac:chgData name="selim Tira" userId="a483220af6bbce15" providerId="LiveId" clId="{0BD0C8AA-90B6-4DD7-8D87-53523DD6306C}" dt="2023-03-19T17:49:46.931" v="2130" actId="255"/>
          <ac:spMkLst>
            <pc:docMk/>
            <pc:sldMk cId="3008331747" sldId="2080"/>
            <ac:spMk id="165" creationId="{962FE5A9-CCAE-4141-A49D-EA3592A59E7F}"/>
          </ac:spMkLst>
        </pc:spChg>
        <pc:spChg chg="mod topLvl">
          <ac:chgData name="selim Tira" userId="a483220af6bbce15" providerId="LiveId" clId="{0BD0C8AA-90B6-4DD7-8D87-53523DD6306C}" dt="2023-03-19T17:49:46.931" v="2130" actId="255"/>
          <ac:spMkLst>
            <pc:docMk/>
            <pc:sldMk cId="3008331747" sldId="2080"/>
            <ac:spMk id="166" creationId="{89F56E89-1233-4CC1-9E4F-755039C109BE}"/>
          </ac:spMkLst>
        </pc:spChg>
        <pc:spChg chg="mod topLvl">
          <ac:chgData name="selim Tira" userId="a483220af6bbce15" providerId="LiveId" clId="{0BD0C8AA-90B6-4DD7-8D87-53523DD6306C}" dt="2023-03-19T17:43:42.218" v="2012" actId="1035"/>
          <ac:spMkLst>
            <pc:docMk/>
            <pc:sldMk cId="3008331747" sldId="2080"/>
            <ac:spMk id="167" creationId="{BFF42A40-BA4A-4F54-BE29-ED0A459BB73F}"/>
          </ac:spMkLst>
        </pc:spChg>
        <pc:spChg chg="mod topLvl">
          <ac:chgData name="selim Tira" userId="a483220af6bbce15" providerId="LiveId" clId="{0BD0C8AA-90B6-4DD7-8D87-53523DD6306C}" dt="2023-03-19T17:43:42.218" v="2012" actId="1035"/>
          <ac:spMkLst>
            <pc:docMk/>
            <pc:sldMk cId="3008331747" sldId="2080"/>
            <ac:spMk id="168" creationId="{8C59FA29-6D2A-46E5-BE97-4B28464152B0}"/>
          </ac:spMkLst>
        </pc:spChg>
        <pc:spChg chg="mod topLvl">
          <ac:chgData name="selim Tira" userId="a483220af6bbce15" providerId="LiveId" clId="{0BD0C8AA-90B6-4DD7-8D87-53523DD6306C}" dt="2023-03-19T17:43:42.218" v="2012" actId="1035"/>
          <ac:spMkLst>
            <pc:docMk/>
            <pc:sldMk cId="3008331747" sldId="2080"/>
            <ac:spMk id="169" creationId="{44D926BA-089E-4EF0-94B1-7EDAD8BC3CBC}"/>
          </ac:spMkLst>
        </pc:spChg>
        <pc:spChg chg="mod topLvl">
          <ac:chgData name="selim Tira" userId="a483220af6bbce15" providerId="LiveId" clId="{0BD0C8AA-90B6-4DD7-8D87-53523DD6306C}" dt="2023-03-19T17:43:42.218" v="2012" actId="1035"/>
          <ac:spMkLst>
            <pc:docMk/>
            <pc:sldMk cId="3008331747" sldId="2080"/>
            <ac:spMk id="170" creationId="{B25F7678-1317-40C9-9BD9-597694FED08F}"/>
          </ac:spMkLst>
        </pc:spChg>
        <pc:spChg chg="mod topLvl">
          <ac:chgData name="selim Tira" userId="a483220af6bbce15" providerId="LiveId" clId="{0BD0C8AA-90B6-4DD7-8D87-53523DD6306C}" dt="2023-03-19T17:49:46.931" v="2130" actId="255"/>
          <ac:spMkLst>
            <pc:docMk/>
            <pc:sldMk cId="3008331747" sldId="2080"/>
            <ac:spMk id="171" creationId="{84522169-2D2A-48BA-8A00-05BA1A324269}"/>
          </ac:spMkLst>
        </pc:spChg>
        <pc:spChg chg="mod topLvl">
          <ac:chgData name="selim Tira" userId="a483220af6bbce15" providerId="LiveId" clId="{0BD0C8AA-90B6-4DD7-8D87-53523DD6306C}" dt="2023-03-19T17:49:46.931" v="2130" actId="255"/>
          <ac:spMkLst>
            <pc:docMk/>
            <pc:sldMk cId="3008331747" sldId="2080"/>
            <ac:spMk id="172" creationId="{EF682917-C910-4E28-9C10-3882FC68D3F6}"/>
          </ac:spMkLst>
        </pc:spChg>
        <pc:spChg chg="mod topLvl">
          <ac:chgData name="selim Tira" userId="a483220af6bbce15" providerId="LiveId" clId="{0BD0C8AA-90B6-4DD7-8D87-53523DD6306C}" dt="2023-03-19T17:49:46.931" v="2130" actId="255"/>
          <ac:spMkLst>
            <pc:docMk/>
            <pc:sldMk cId="3008331747" sldId="2080"/>
            <ac:spMk id="173" creationId="{5865E7DD-A14A-44CB-A37D-2E82A35FED11}"/>
          </ac:spMkLst>
        </pc:spChg>
        <pc:spChg chg="mod topLvl">
          <ac:chgData name="selim Tira" userId="a483220af6bbce15" providerId="LiveId" clId="{0BD0C8AA-90B6-4DD7-8D87-53523DD6306C}" dt="2023-03-19T17:49:46.931" v="2130" actId="255"/>
          <ac:spMkLst>
            <pc:docMk/>
            <pc:sldMk cId="3008331747" sldId="2080"/>
            <ac:spMk id="174" creationId="{162EFC4C-5B08-46BB-8980-3FAEADFAA142}"/>
          </ac:spMkLst>
        </pc:spChg>
        <pc:spChg chg="mod topLvl">
          <ac:chgData name="selim Tira" userId="a483220af6bbce15" providerId="LiveId" clId="{0BD0C8AA-90B6-4DD7-8D87-53523DD6306C}" dt="2023-03-19T17:49:46.931" v="2130" actId="255"/>
          <ac:spMkLst>
            <pc:docMk/>
            <pc:sldMk cId="3008331747" sldId="2080"/>
            <ac:spMk id="175" creationId="{7283411B-62A2-4F4A-8979-3702ED8A356A}"/>
          </ac:spMkLst>
        </pc:spChg>
        <pc:spChg chg="mod topLvl">
          <ac:chgData name="selim Tira" userId="a483220af6bbce15" providerId="LiveId" clId="{0BD0C8AA-90B6-4DD7-8D87-53523DD6306C}" dt="2023-03-19T17:43:42.218" v="2012" actId="1035"/>
          <ac:spMkLst>
            <pc:docMk/>
            <pc:sldMk cId="3008331747" sldId="2080"/>
            <ac:spMk id="182" creationId="{DB78B62A-C583-4291-B921-B015CBE09CD9}"/>
          </ac:spMkLst>
        </pc:spChg>
        <pc:spChg chg="mod topLvl">
          <ac:chgData name="selim Tira" userId="a483220af6bbce15" providerId="LiveId" clId="{0BD0C8AA-90B6-4DD7-8D87-53523DD6306C}" dt="2023-03-19T17:43:42.218" v="2012" actId="1035"/>
          <ac:spMkLst>
            <pc:docMk/>
            <pc:sldMk cId="3008331747" sldId="2080"/>
            <ac:spMk id="186" creationId="{9C086104-BFBD-4E9A-BE22-F7905165B6D0}"/>
          </ac:spMkLst>
        </pc:spChg>
        <pc:spChg chg="mod topLvl">
          <ac:chgData name="selim Tira" userId="a483220af6bbce15" providerId="LiveId" clId="{0BD0C8AA-90B6-4DD7-8D87-53523DD6306C}" dt="2023-03-19T17:43:42.218" v="2012" actId="1035"/>
          <ac:spMkLst>
            <pc:docMk/>
            <pc:sldMk cId="3008331747" sldId="2080"/>
            <ac:spMk id="188" creationId="{CF3FB1C2-63BC-46E0-A9CA-BFC42B2B9A73}"/>
          </ac:spMkLst>
        </pc:spChg>
        <pc:spChg chg="mod topLvl">
          <ac:chgData name="selim Tira" userId="a483220af6bbce15" providerId="LiveId" clId="{0BD0C8AA-90B6-4DD7-8D87-53523DD6306C}" dt="2023-03-19T17:43:42.218" v="2012" actId="1035"/>
          <ac:spMkLst>
            <pc:docMk/>
            <pc:sldMk cId="3008331747" sldId="2080"/>
            <ac:spMk id="189" creationId="{1E874678-DEB4-4BC4-8031-E5E72A2E77A8}"/>
          </ac:spMkLst>
        </pc:spChg>
        <pc:spChg chg="del mod">
          <ac:chgData name="selim Tira" userId="a483220af6bbce15" providerId="LiveId" clId="{0BD0C8AA-90B6-4DD7-8D87-53523DD6306C}" dt="2023-03-19T17:31:09.578" v="1783" actId="478"/>
          <ac:spMkLst>
            <pc:docMk/>
            <pc:sldMk cId="3008331747" sldId="2080"/>
            <ac:spMk id="211" creationId="{7A4967A0-319A-4148-8FFB-B115D4DDE4D8}"/>
          </ac:spMkLst>
        </pc:spChg>
        <pc:spChg chg="mod topLvl">
          <ac:chgData name="selim Tira" userId="a483220af6bbce15" providerId="LiveId" clId="{0BD0C8AA-90B6-4DD7-8D87-53523DD6306C}" dt="2023-03-19T17:50:19.911" v="2150" actId="1038"/>
          <ac:spMkLst>
            <pc:docMk/>
            <pc:sldMk cId="3008331747" sldId="2080"/>
            <ac:spMk id="214" creationId="{C842C2AD-21C4-4B26-9269-026D451D9D5C}"/>
          </ac:spMkLst>
        </pc:spChg>
        <pc:spChg chg="mod topLvl">
          <ac:chgData name="selim Tira" userId="a483220af6bbce15" providerId="LiveId" clId="{0BD0C8AA-90B6-4DD7-8D87-53523DD6306C}" dt="2023-03-19T17:50:26.397" v="2157" actId="1038"/>
          <ac:spMkLst>
            <pc:docMk/>
            <pc:sldMk cId="3008331747" sldId="2080"/>
            <ac:spMk id="216" creationId="{F3C127E9-831F-4ED1-844F-0B6CD8025271}"/>
          </ac:spMkLst>
        </pc:spChg>
        <pc:spChg chg="mod topLvl">
          <ac:chgData name="selim Tira" userId="a483220af6bbce15" providerId="LiveId" clId="{0BD0C8AA-90B6-4DD7-8D87-53523DD6306C}" dt="2023-03-19T17:50:26.397" v="2157" actId="1038"/>
          <ac:spMkLst>
            <pc:docMk/>
            <pc:sldMk cId="3008331747" sldId="2080"/>
            <ac:spMk id="217" creationId="{161586D9-F355-4C08-93A2-CCAB35738A6B}"/>
          </ac:spMkLst>
        </pc:spChg>
        <pc:spChg chg="mod topLvl">
          <ac:chgData name="selim Tira" userId="a483220af6bbce15" providerId="LiveId" clId="{0BD0C8AA-90B6-4DD7-8D87-53523DD6306C}" dt="2023-03-19T17:50:26.397" v="2157" actId="1038"/>
          <ac:spMkLst>
            <pc:docMk/>
            <pc:sldMk cId="3008331747" sldId="2080"/>
            <ac:spMk id="218" creationId="{0375DBAD-1115-4117-8A4C-3F0109852070}"/>
          </ac:spMkLst>
        </pc:spChg>
        <pc:spChg chg="mod topLvl">
          <ac:chgData name="selim Tira" userId="a483220af6bbce15" providerId="LiveId" clId="{0BD0C8AA-90B6-4DD7-8D87-53523DD6306C}" dt="2023-03-19T17:50:26.397" v="2157" actId="1038"/>
          <ac:spMkLst>
            <pc:docMk/>
            <pc:sldMk cId="3008331747" sldId="2080"/>
            <ac:spMk id="219" creationId="{DFCEB8C1-5EAB-4FA1-881D-6E2541ECAC2C}"/>
          </ac:spMkLst>
        </pc:spChg>
        <pc:spChg chg="mod topLvl">
          <ac:chgData name="selim Tira" userId="a483220af6bbce15" providerId="LiveId" clId="{0BD0C8AA-90B6-4DD7-8D87-53523DD6306C}" dt="2023-03-19T17:50:19.911" v="2150" actId="1038"/>
          <ac:spMkLst>
            <pc:docMk/>
            <pc:sldMk cId="3008331747" sldId="2080"/>
            <ac:spMk id="220" creationId="{2B368AC0-4893-40D1-969A-2F154644BEB7}"/>
          </ac:spMkLst>
        </pc:spChg>
        <pc:spChg chg="mod topLvl">
          <ac:chgData name="selim Tira" userId="a483220af6bbce15" providerId="LiveId" clId="{0BD0C8AA-90B6-4DD7-8D87-53523DD6306C}" dt="2023-03-19T17:49:46.931" v="2130" actId="255"/>
          <ac:spMkLst>
            <pc:docMk/>
            <pc:sldMk cId="3008331747" sldId="2080"/>
            <ac:spMk id="237" creationId="{2D8D4052-A4F2-478E-A62C-2BB1422786B0}"/>
          </ac:spMkLst>
        </pc:spChg>
        <pc:spChg chg="mod topLvl">
          <ac:chgData name="selim Tira" userId="a483220af6bbce15" providerId="LiveId" clId="{0BD0C8AA-90B6-4DD7-8D87-53523DD6306C}" dt="2023-03-19T17:49:46.931" v="2130" actId="255"/>
          <ac:spMkLst>
            <pc:docMk/>
            <pc:sldMk cId="3008331747" sldId="2080"/>
            <ac:spMk id="238" creationId="{54BC4ACC-AFAF-4510-8A38-8833550A2F12}"/>
          </ac:spMkLst>
        </pc:spChg>
        <pc:spChg chg="mod topLvl">
          <ac:chgData name="selim Tira" userId="a483220af6bbce15" providerId="LiveId" clId="{0BD0C8AA-90B6-4DD7-8D87-53523DD6306C}" dt="2023-03-19T17:49:46.931" v="2130" actId="255"/>
          <ac:spMkLst>
            <pc:docMk/>
            <pc:sldMk cId="3008331747" sldId="2080"/>
            <ac:spMk id="239" creationId="{0B70A35C-2808-4531-8E38-BF3A5E083412}"/>
          </ac:spMkLst>
        </pc:spChg>
        <pc:spChg chg="mod topLvl">
          <ac:chgData name="selim Tira" userId="a483220af6bbce15" providerId="LiveId" clId="{0BD0C8AA-90B6-4DD7-8D87-53523DD6306C}" dt="2023-03-19T17:49:46.931" v="2130" actId="255"/>
          <ac:spMkLst>
            <pc:docMk/>
            <pc:sldMk cId="3008331747" sldId="2080"/>
            <ac:spMk id="240" creationId="{A90DEB8D-A60D-4464-8D5D-C35391BCE46F}"/>
          </ac:spMkLst>
        </pc:spChg>
        <pc:spChg chg="del mod">
          <ac:chgData name="selim Tira" userId="a483220af6bbce15" providerId="LiveId" clId="{0BD0C8AA-90B6-4DD7-8D87-53523DD6306C}" dt="2023-03-19T13:10:39.277" v="944" actId="478"/>
          <ac:spMkLst>
            <pc:docMk/>
            <pc:sldMk cId="3008331747" sldId="2080"/>
            <ac:spMk id="278" creationId="{355A49DD-77A8-4B6D-BA43-26C33419E7A8}"/>
          </ac:spMkLst>
        </pc:spChg>
        <pc:spChg chg="mod topLvl">
          <ac:chgData name="selim Tira" userId="a483220af6bbce15" providerId="LiveId" clId="{0BD0C8AA-90B6-4DD7-8D87-53523DD6306C}" dt="2023-03-19T17:49:46.931" v="2130" actId="255"/>
          <ac:spMkLst>
            <pc:docMk/>
            <pc:sldMk cId="3008331747" sldId="2080"/>
            <ac:spMk id="337" creationId="{BCFF2FAB-EC85-466A-8793-2D7D778A005C}"/>
          </ac:spMkLst>
        </pc:spChg>
        <pc:spChg chg="mod topLvl">
          <ac:chgData name="selim Tira" userId="a483220af6bbce15" providerId="LiveId" clId="{0BD0C8AA-90B6-4DD7-8D87-53523DD6306C}" dt="2023-03-19T17:43:42.218" v="2012" actId="1035"/>
          <ac:spMkLst>
            <pc:docMk/>
            <pc:sldMk cId="3008331747" sldId="2080"/>
            <ac:spMk id="338" creationId="{69315EB8-3228-4075-90F1-A2C0935AFAA7}"/>
          </ac:spMkLst>
        </pc:spChg>
        <pc:spChg chg="mod topLvl">
          <ac:chgData name="selim Tira" userId="a483220af6bbce15" providerId="LiveId" clId="{0BD0C8AA-90B6-4DD7-8D87-53523DD6306C}" dt="2023-03-19T17:43:42.218" v="2012" actId="1035"/>
          <ac:spMkLst>
            <pc:docMk/>
            <pc:sldMk cId="3008331747" sldId="2080"/>
            <ac:spMk id="339" creationId="{0DB39A53-AE82-46EA-8C64-2F68EF0F704D}"/>
          </ac:spMkLst>
        </pc:spChg>
        <pc:spChg chg="mod topLvl">
          <ac:chgData name="selim Tira" userId="a483220af6bbce15" providerId="LiveId" clId="{0BD0C8AA-90B6-4DD7-8D87-53523DD6306C}" dt="2023-03-19T17:49:46.931" v="2130" actId="255"/>
          <ac:spMkLst>
            <pc:docMk/>
            <pc:sldMk cId="3008331747" sldId="2080"/>
            <ac:spMk id="341" creationId="{43F0CDA5-F9E7-4EFA-A1D0-B87875E57AD7}"/>
          </ac:spMkLst>
        </pc:spChg>
        <pc:spChg chg="mod topLvl">
          <ac:chgData name="selim Tira" userId="a483220af6bbce15" providerId="LiveId" clId="{0BD0C8AA-90B6-4DD7-8D87-53523DD6306C}" dt="2023-03-19T17:49:46.931" v="2130" actId="255"/>
          <ac:spMkLst>
            <pc:docMk/>
            <pc:sldMk cId="3008331747" sldId="2080"/>
            <ac:spMk id="342" creationId="{CF8E3320-443E-4751-8162-6896149B92AB}"/>
          </ac:spMkLst>
        </pc:spChg>
        <pc:spChg chg="mod topLvl">
          <ac:chgData name="selim Tira" userId="a483220af6bbce15" providerId="LiveId" clId="{0BD0C8AA-90B6-4DD7-8D87-53523DD6306C}" dt="2023-03-19T17:43:42.218" v="2012" actId="1035"/>
          <ac:spMkLst>
            <pc:docMk/>
            <pc:sldMk cId="3008331747" sldId="2080"/>
            <ac:spMk id="343" creationId="{2F215FEC-0637-4FAD-878A-8A05D6DAA538}"/>
          </ac:spMkLst>
        </pc:spChg>
        <pc:spChg chg="mod topLvl">
          <ac:chgData name="selim Tira" userId="a483220af6bbce15" providerId="LiveId" clId="{0BD0C8AA-90B6-4DD7-8D87-53523DD6306C}" dt="2023-03-19T17:43:42.218" v="2012" actId="1035"/>
          <ac:spMkLst>
            <pc:docMk/>
            <pc:sldMk cId="3008331747" sldId="2080"/>
            <ac:spMk id="344" creationId="{5F165B43-9B86-46D6-8931-952DCC17764C}"/>
          </ac:spMkLst>
        </pc:spChg>
        <pc:spChg chg="mod topLvl">
          <ac:chgData name="selim Tira" userId="a483220af6bbce15" providerId="LiveId" clId="{0BD0C8AA-90B6-4DD7-8D87-53523DD6306C}" dt="2023-03-19T17:49:46.931" v="2130" actId="255"/>
          <ac:spMkLst>
            <pc:docMk/>
            <pc:sldMk cId="3008331747" sldId="2080"/>
            <ac:spMk id="345" creationId="{6992949D-FA9A-43E5-AFDE-ACC05CF8A2F6}"/>
          </ac:spMkLst>
        </pc:spChg>
        <pc:spChg chg="mod topLvl">
          <ac:chgData name="selim Tira" userId="a483220af6bbce15" providerId="LiveId" clId="{0BD0C8AA-90B6-4DD7-8D87-53523DD6306C}" dt="2023-03-19T17:49:46.931" v="2130" actId="255"/>
          <ac:spMkLst>
            <pc:docMk/>
            <pc:sldMk cId="3008331747" sldId="2080"/>
            <ac:spMk id="351" creationId="{802239F0-EB50-4AB3-B269-D0E192BC2240}"/>
          </ac:spMkLst>
        </pc:spChg>
        <pc:spChg chg="mod topLvl">
          <ac:chgData name="selim Tira" userId="a483220af6bbce15" providerId="LiveId" clId="{0BD0C8AA-90B6-4DD7-8D87-53523DD6306C}" dt="2023-03-19T17:43:42.218" v="2012" actId="1035"/>
          <ac:spMkLst>
            <pc:docMk/>
            <pc:sldMk cId="3008331747" sldId="2080"/>
            <ac:spMk id="355" creationId="{7257DE42-2775-440E-BC03-961A312D8E7B}"/>
          </ac:spMkLst>
        </pc:spChg>
        <pc:spChg chg="mod topLvl">
          <ac:chgData name="selim Tira" userId="a483220af6bbce15" providerId="LiveId" clId="{0BD0C8AA-90B6-4DD7-8D87-53523DD6306C}" dt="2023-03-19T17:43:42.218" v="2012" actId="1035"/>
          <ac:spMkLst>
            <pc:docMk/>
            <pc:sldMk cId="3008331747" sldId="2080"/>
            <ac:spMk id="359" creationId="{9C591445-E173-4E68-A62E-A6E812D7471F}"/>
          </ac:spMkLst>
        </pc:spChg>
        <pc:spChg chg="mod topLvl">
          <ac:chgData name="selim Tira" userId="a483220af6bbce15" providerId="LiveId" clId="{0BD0C8AA-90B6-4DD7-8D87-53523DD6306C}" dt="2023-03-19T17:49:46.931" v="2130" actId="255"/>
          <ac:spMkLst>
            <pc:docMk/>
            <pc:sldMk cId="3008331747" sldId="2080"/>
            <ac:spMk id="360" creationId="{759F00B3-0371-4C64-9220-382804838FBF}"/>
          </ac:spMkLst>
        </pc:spChg>
        <pc:spChg chg="mod topLvl">
          <ac:chgData name="selim Tira" userId="a483220af6bbce15" providerId="LiveId" clId="{0BD0C8AA-90B6-4DD7-8D87-53523DD6306C}" dt="2023-03-19T17:49:46.931" v="2130" actId="255"/>
          <ac:spMkLst>
            <pc:docMk/>
            <pc:sldMk cId="3008331747" sldId="2080"/>
            <ac:spMk id="361" creationId="{680B1379-8F68-4F39-B7CE-D0CF6A4A8EAA}"/>
          </ac:spMkLst>
        </pc:spChg>
        <pc:spChg chg="mod topLvl">
          <ac:chgData name="selim Tira" userId="a483220af6bbce15" providerId="LiveId" clId="{0BD0C8AA-90B6-4DD7-8D87-53523DD6306C}" dt="2023-03-19T17:43:42.218" v="2012" actId="1035"/>
          <ac:spMkLst>
            <pc:docMk/>
            <pc:sldMk cId="3008331747" sldId="2080"/>
            <ac:spMk id="362" creationId="{E1151BF4-71E2-459D-AB6A-BF3713451A57}"/>
          </ac:spMkLst>
        </pc:spChg>
        <pc:spChg chg="mod topLvl">
          <ac:chgData name="selim Tira" userId="a483220af6bbce15" providerId="LiveId" clId="{0BD0C8AA-90B6-4DD7-8D87-53523DD6306C}" dt="2023-03-19T17:43:42.218" v="2012" actId="1035"/>
          <ac:spMkLst>
            <pc:docMk/>
            <pc:sldMk cId="3008331747" sldId="2080"/>
            <ac:spMk id="363" creationId="{D9311F80-D003-494C-9E82-88C059E81797}"/>
          </ac:spMkLst>
        </pc:spChg>
        <pc:spChg chg="mod topLvl">
          <ac:chgData name="selim Tira" userId="a483220af6bbce15" providerId="LiveId" clId="{0BD0C8AA-90B6-4DD7-8D87-53523DD6306C}" dt="2023-03-19T17:49:46.931" v="2130" actId="255"/>
          <ac:spMkLst>
            <pc:docMk/>
            <pc:sldMk cId="3008331747" sldId="2080"/>
            <ac:spMk id="364" creationId="{94CF1F40-4B41-4264-B51C-44D4F0BEF8FE}"/>
          </ac:spMkLst>
        </pc:spChg>
        <pc:spChg chg="del mod">
          <ac:chgData name="selim Tira" userId="a483220af6bbce15" providerId="LiveId" clId="{0BD0C8AA-90B6-4DD7-8D87-53523DD6306C}" dt="2023-03-19T13:10:39.277" v="944" actId="478"/>
          <ac:spMkLst>
            <pc:docMk/>
            <pc:sldMk cId="3008331747" sldId="2080"/>
            <ac:spMk id="367" creationId="{65C0FA8A-701F-4E1A-BC04-B9BBA35A2C53}"/>
          </ac:spMkLst>
        </pc:spChg>
        <pc:spChg chg="mod topLvl">
          <ac:chgData name="selim Tira" userId="a483220af6bbce15" providerId="LiveId" clId="{0BD0C8AA-90B6-4DD7-8D87-53523DD6306C}" dt="2023-03-19T17:49:46.931" v="2130" actId="255"/>
          <ac:spMkLst>
            <pc:docMk/>
            <pc:sldMk cId="3008331747" sldId="2080"/>
            <ac:spMk id="393" creationId="{68CA721B-58A6-4D75-ABCD-074116ECDD5F}"/>
          </ac:spMkLst>
        </pc:spChg>
        <pc:spChg chg="mod topLvl">
          <ac:chgData name="selim Tira" userId="a483220af6bbce15" providerId="LiveId" clId="{0BD0C8AA-90B6-4DD7-8D87-53523DD6306C}" dt="2023-03-19T17:43:42.218" v="2012" actId="1035"/>
          <ac:spMkLst>
            <pc:docMk/>
            <pc:sldMk cId="3008331747" sldId="2080"/>
            <ac:spMk id="401" creationId="{F26125F4-4CB4-42DC-883C-A2F23685C309}"/>
          </ac:spMkLst>
        </pc:spChg>
        <pc:spChg chg="mod topLvl">
          <ac:chgData name="selim Tira" userId="a483220af6bbce15" providerId="LiveId" clId="{0BD0C8AA-90B6-4DD7-8D87-53523DD6306C}" dt="2023-03-19T17:43:42.218" v="2012" actId="1035"/>
          <ac:spMkLst>
            <pc:docMk/>
            <pc:sldMk cId="3008331747" sldId="2080"/>
            <ac:spMk id="409" creationId="{D44F3749-FC3B-46DF-A3BF-E4DADC2EBEBD}"/>
          </ac:spMkLst>
        </pc:spChg>
        <pc:spChg chg="mod topLvl">
          <ac:chgData name="selim Tira" userId="a483220af6bbce15" providerId="LiveId" clId="{0BD0C8AA-90B6-4DD7-8D87-53523DD6306C}" dt="2023-03-19T17:49:46.931" v="2130" actId="255"/>
          <ac:spMkLst>
            <pc:docMk/>
            <pc:sldMk cId="3008331747" sldId="2080"/>
            <ac:spMk id="417" creationId="{9801CF95-7F23-4A59-B473-7982108B5D54}"/>
          </ac:spMkLst>
        </pc:spChg>
        <pc:spChg chg="mod topLvl">
          <ac:chgData name="selim Tira" userId="a483220af6bbce15" providerId="LiveId" clId="{0BD0C8AA-90B6-4DD7-8D87-53523DD6306C}" dt="2023-03-19T17:49:46.931" v="2130" actId="255"/>
          <ac:spMkLst>
            <pc:docMk/>
            <pc:sldMk cId="3008331747" sldId="2080"/>
            <ac:spMk id="425" creationId="{8507F925-B942-4F99-9BDD-52C65781659D}"/>
          </ac:spMkLst>
        </pc:spChg>
        <pc:spChg chg="mod topLvl">
          <ac:chgData name="selim Tira" userId="a483220af6bbce15" providerId="LiveId" clId="{0BD0C8AA-90B6-4DD7-8D87-53523DD6306C}" dt="2023-03-19T17:49:46.931" v="2130" actId="255"/>
          <ac:spMkLst>
            <pc:docMk/>
            <pc:sldMk cId="3008331747" sldId="2080"/>
            <ac:spMk id="426" creationId="{D3ECCBB2-7DAB-428D-B82E-DC11364FB54D}"/>
          </ac:spMkLst>
        </pc:spChg>
        <pc:spChg chg="mod topLvl">
          <ac:chgData name="selim Tira" userId="a483220af6bbce15" providerId="LiveId" clId="{0BD0C8AA-90B6-4DD7-8D87-53523DD6306C}" dt="2023-03-19T17:49:46.931" v="2130" actId="255"/>
          <ac:spMkLst>
            <pc:docMk/>
            <pc:sldMk cId="3008331747" sldId="2080"/>
            <ac:spMk id="428" creationId="{35760440-C9E1-4A56-9994-7A3A0B0A1202}"/>
          </ac:spMkLst>
        </pc:spChg>
        <pc:spChg chg="mod topLvl">
          <ac:chgData name="selim Tira" userId="a483220af6bbce15" providerId="LiveId" clId="{0BD0C8AA-90B6-4DD7-8D87-53523DD6306C}" dt="2023-03-19T17:49:46.931" v="2130" actId="255"/>
          <ac:spMkLst>
            <pc:docMk/>
            <pc:sldMk cId="3008331747" sldId="2080"/>
            <ac:spMk id="429" creationId="{DA2C602C-18CE-4EDC-8D37-AD2E72DEC152}"/>
          </ac:spMkLst>
        </pc:spChg>
        <pc:spChg chg="mod topLvl">
          <ac:chgData name="selim Tira" userId="a483220af6bbce15" providerId="LiveId" clId="{0BD0C8AA-90B6-4DD7-8D87-53523DD6306C}" dt="2023-03-19T17:43:42.218" v="2012" actId="1035"/>
          <ac:spMkLst>
            <pc:docMk/>
            <pc:sldMk cId="3008331747" sldId="2080"/>
            <ac:spMk id="431" creationId="{B1407CE7-851A-4995-AEC5-DD686E2EA01B}"/>
          </ac:spMkLst>
        </pc:spChg>
        <pc:spChg chg="mod topLvl">
          <ac:chgData name="selim Tira" userId="a483220af6bbce15" providerId="LiveId" clId="{0BD0C8AA-90B6-4DD7-8D87-53523DD6306C}" dt="2023-03-19T17:43:42.218" v="2012" actId="1035"/>
          <ac:spMkLst>
            <pc:docMk/>
            <pc:sldMk cId="3008331747" sldId="2080"/>
            <ac:spMk id="432" creationId="{A102DCCD-9020-4A57-BB6C-819A76C976C2}"/>
          </ac:spMkLst>
        </pc:spChg>
        <pc:spChg chg="mod topLvl">
          <ac:chgData name="selim Tira" userId="a483220af6bbce15" providerId="LiveId" clId="{0BD0C8AA-90B6-4DD7-8D87-53523DD6306C}" dt="2023-03-19T17:43:42.218" v="2012" actId="1035"/>
          <ac:spMkLst>
            <pc:docMk/>
            <pc:sldMk cId="3008331747" sldId="2080"/>
            <ac:spMk id="434" creationId="{AE339C86-D987-418B-942D-0F68BF46D5EE}"/>
          </ac:spMkLst>
        </pc:spChg>
        <pc:spChg chg="mod topLvl">
          <ac:chgData name="selim Tira" userId="a483220af6bbce15" providerId="LiveId" clId="{0BD0C8AA-90B6-4DD7-8D87-53523DD6306C}" dt="2023-03-19T17:43:42.218" v="2012" actId="1035"/>
          <ac:spMkLst>
            <pc:docMk/>
            <pc:sldMk cId="3008331747" sldId="2080"/>
            <ac:spMk id="435" creationId="{C322D6C2-9657-41ED-B343-1DAD4CC433DE}"/>
          </ac:spMkLst>
        </pc:spChg>
        <pc:spChg chg="mod topLvl">
          <ac:chgData name="selim Tira" userId="a483220af6bbce15" providerId="LiveId" clId="{0BD0C8AA-90B6-4DD7-8D87-53523DD6306C}" dt="2023-03-19T17:43:42.218" v="2012" actId="1035"/>
          <ac:spMkLst>
            <pc:docMk/>
            <pc:sldMk cId="3008331747" sldId="2080"/>
            <ac:spMk id="437" creationId="{39DC70C7-E38B-4323-A3E6-C5CEC933862F}"/>
          </ac:spMkLst>
        </pc:spChg>
        <pc:spChg chg="mod topLvl">
          <ac:chgData name="selim Tira" userId="a483220af6bbce15" providerId="LiveId" clId="{0BD0C8AA-90B6-4DD7-8D87-53523DD6306C}" dt="2023-03-19T17:43:42.218" v="2012" actId="1035"/>
          <ac:spMkLst>
            <pc:docMk/>
            <pc:sldMk cId="3008331747" sldId="2080"/>
            <ac:spMk id="438" creationId="{8B4130E0-D73B-4626-BD76-8366EFC922F7}"/>
          </ac:spMkLst>
        </pc:spChg>
        <pc:spChg chg="mod topLvl">
          <ac:chgData name="selim Tira" userId="a483220af6bbce15" providerId="LiveId" clId="{0BD0C8AA-90B6-4DD7-8D87-53523DD6306C}" dt="2023-03-19T17:43:42.218" v="2012" actId="1035"/>
          <ac:spMkLst>
            <pc:docMk/>
            <pc:sldMk cId="3008331747" sldId="2080"/>
            <ac:spMk id="440" creationId="{6A89D43B-6FBC-4551-8AEE-2F5D060BC76F}"/>
          </ac:spMkLst>
        </pc:spChg>
        <pc:spChg chg="mod topLvl">
          <ac:chgData name="selim Tira" userId="a483220af6bbce15" providerId="LiveId" clId="{0BD0C8AA-90B6-4DD7-8D87-53523DD6306C}" dt="2023-03-19T17:43:42.218" v="2012" actId="1035"/>
          <ac:spMkLst>
            <pc:docMk/>
            <pc:sldMk cId="3008331747" sldId="2080"/>
            <ac:spMk id="441" creationId="{167030DD-ADB0-4C57-8297-C7BDEA0FE12A}"/>
          </ac:spMkLst>
        </pc:spChg>
        <pc:spChg chg="mod topLvl">
          <ac:chgData name="selim Tira" userId="a483220af6bbce15" providerId="LiveId" clId="{0BD0C8AA-90B6-4DD7-8D87-53523DD6306C}" dt="2023-03-19T17:49:46.931" v="2130" actId="255"/>
          <ac:spMkLst>
            <pc:docMk/>
            <pc:sldMk cId="3008331747" sldId="2080"/>
            <ac:spMk id="443" creationId="{804C5D22-37B9-4641-BA21-C3A77200FEE8}"/>
          </ac:spMkLst>
        </pc:spChg>
        <pc:spChg chg="mod topLvl">
          <ac:chgData name="selim Tira" userId="a483220af6bbce15" providerId="LiveId" clId="{0BD0C8AA-90B6-4DD7-8D87-53523DD6306C}" dt="2023-03-19T17:49:46.931" v="2130" actId="255"/>
          <ac:spMkLst>
            <pc:docMk/>
            <pc:sldMk cId="3008331747" sldId="2080"/>
            <ac:spMk id="444" creationId="{57CB953B-C80E-4475-A27F-EF1F1B56E9A7}"/>
          </ac:spMkLst>
        </pc:spChg>
        <pc:spChg chg="mod topLvl">
          <ac:chgData name="selim Tira" userId="a483220af6bbce15" providerId="LiveId" clId="{0BD0C8AA-90B6-4DD7-8D87-53523DD6306C}" dt="2023-03-19T17:49:46.931" v="2130" actId="255"/>
          <ac:spMkLst>
            <pc:docMk/>
            <pc:sldMk cId="3008331747" sldId="2080"/>
            <ac:spMk id="446" creationId="{D95A990F-9B7D-4C85-8B53-99C0D57C70B0}"/>
          </ac:spMkLst>
        </pc:spChg>
        <pc:spChg chg="mod topLvl">
          <ac:chgData name="selim Tira" userId="a483220af6bbce15" providerId="LiveId" clId="{0BD0C8AA-90B6-4DD7-8D87-53523DD6306C}" dt="2023-03-19T17:49:46.931" v="2130" actId="255"/>
          <ac:spMkLst>
            <pc:docMk/>
            <pc:sldMk cId="3008331747" sldId="2080"/>
            <ac:spMk id="447" creationId="{CE23D391-A8CA-4FC0-BA8D-FCDFB95BC08A}"/>
          </ac:spMkLst>
        </pc:spChg>
        <pc:spChg chg="mod">
          <ac:chgData name="selim Tira" userId="a483220af6bbce15" providerId="LiveId" clId="{0BD0C8AA-90B6-4DD7-8D87-53523DD6306C}" dt="2023-03-19T17:49:26.333" v="2127" actId="2711"/>
          <ac:spMkLst>
            <pc:docMk/>
            <pc:sldMk cId="3008331747" sldId="2080"/>
            <ac:spMk id="1041" creationId="{F93D5BD0-8BAE-45E6-B387-751FD3969A7D}"/>
          </ac:spMkLst>
        </pc:spChg>
        <pc:spChg chg="add mod">
          <ac:chgData name="selim Tira" userId="a483220af6bbce15" providerId="LiveId" clId="{0BD0C8AA-90B6-4DD7-8D87-53523DD6306C}" dt="2023-03-21T04:28:18.638" v="7472" actId="1076"/>
          <ac:spMkLst>
            <pc:docMk/>
            <pc:sldMk cId="3008331747" sldId="2080"/>
            <ac:spMk id="14362" creationId="{A6B6A139-8F9A-CEE8-E263-B574829DA309}"/>
          </ac:spMkLst>
        </pc:spChg>
        <pc:spChg chg="add mod">
          <ac:chgData name="selim Tira" userId="a483220af6bbce15" providerId="LiveId" clId="{0BD0C8AA-90B6-4DD7-8D87-53523DD6306C}" dt="2023-03-21T04:28:18.638" v="7472" actId="1076"/>
          <ac:spMkLst>
            <pc:docMk/>
            <pc:sldMk cId="3008331747" sldId="2080"/>
            <ac:spMk id="14363" creationId="{224D0666-8BB2-A321-5DEF-71195EB935D1}"/>
          </ac:spMkLst>
        </pc:spChg>
        <pc:spChg chg="add mod">
          <ac:chgData name="selim Tira" userId="a483220af6bbce15" providerId="LiveId" clId="{0BD0C8AA-90B6-4DD7-8D87-53523DD6306C}" dt="2023-03-21T04:28:18.638" v="7472" actId="1076"/>
          <ac:spMkLst>
            <pc:docMk/>
            <pc:sldMk cId="3008331747" sldId="2080"/>
            <ac:spMk id="14364" creationId="{3FD98C56-E8C7-0D1D-0656-73847ADA6786}"/>
          </ac:spMkLst>
        </pc:spChg>
        <pc:spChg chg="add mod">
          <ac:chgData name="selim Tira" userId="a483220af6bbce15" providerId="LiveId" clId="{0BD0C8AA-90B6-4DD7-8D87-53523DD6306C}" dt="2023-03-21T04:28:18.638" v="7472" actId="1076"/>
          <ac:spMkLst>
            <pc:docMk/>
            <pc:sldMk cId="3008331747" sldId="2080"/>
            <ac:spMk id="14365" creationId="{7341A49B-1C54-9B06-8B9B-BFF4FF474B28}"/>
          </ac:spMkLst>
        </pc:spChg>
        <pc:spChg chg="add mod">
          <ac:chgData name="selim Tira" userId="a483220af6bbce15" providerId="LiveId" clId="{0BD0C8AA-90B6-4DD7-8D87-53523DD6306C}" dt="2023-03-21T04:28:18.638" v="7472" actId="1076"/>
          <ac:spMkLst>
            <pc:docMk/>
            <pc:sldMk cId="3008331747" sldId="2080"/>
            <ac:spMk id="14366" creationId="{902D7359-1750-C2CF-EFCB-678197FFB180}"/>
          </ac:spMkLst>
        </pc:spChg>
        <pc:spChg chg="add mod">
          <ac:chgData name="selim Tira" userId="a483220af6bbce15" providerId="LiveId" clId="{0BD0C8AA-90B6-4DD7-8D87-53523DD6306C}" dt="2023-03-21T04:28:18.638" v="7472" actId="1076"/>
          <ac:spMkLst>
            <pc:docMk/>
            <pc:sldMk cId="3008331747" sldId="2080"/>
            <ac:spMk id="14367" creationId="{8F297F38-C2D1-64AB-9A9A-5066778498B9}"/>
          </ac:spMkLst>
        </pc:spChg>
        <pc:spChg chg="add mod">
          <ac:chgData name="selim Tira" userId="a483220af6bbce15" providerId="LiveId" clId="{0BD0C8AA-90B6-4DD7-8D87-53523DD6306C}" dt="2023-03-19T21:56:06.958" v="3663" actId="20577"/>
          <ac:spMkLst>
            <pc:docMk/>
            <pc:sldMk cId="3008331747" sldId="2080"/>
            <ac:spMk id="14368" creationId="{6CE93376-299E-5E7D-0D4A-902A168D0AED}"/>
          </ac:spMkLst>
        </pc:spChg>
        <pc:spChg chg="add mod">
          <ac:chgData name="selim Tira" userId="a483220af6bbce15" providerId="LiveId" clId="{0BD0C8AA-90B6-4DD7-8D87-53523DD6306C}" dt="2023-03-21T02:04:49.971" v="5419"/>
          <ac:spMkLst>
            <pc:docMk/>
            <pc:sldMk cId="3008331747" sldId="2080"/>
            <ac:spMk id="14371" creationId="{C7AC53B8-B9F0-E7EB-015B-FC402568A805}"/>
          </ac:spMkLst>
        </pc:spChg>
        <pc:grpChg chg="del mod">
          <ac:chgData name="selim Tira" userId="a483220af6bbce15" providerId="LiveId" clId="{0BD0C8AA-90B6-4DD7-8D87-53523DD6306C}" dt="2023-03-19T13:10:58.289" v="949" actId="165"/>
          <ac:grpSpMkLst>
            <pc:docMk/>
            <pc:sldMk cId="3008331747" sldId="2080"/>
            <ac:grpSpMk id="4" creationId="{D41E45EE-D594-4F71-A4F9-0FFE82AE2E71}"/>
          </ac:grpSpMkLst>
        </pc:grpChg>
        <pc:grpChg chg="del mod">
          <ac:chgData name="selim Tira" userId="a483220af6bbce15" providerId="LiveId" clId="{0BD0C8AA-90B6-4DD7-8D87-53523DD6306C}" dt="2023-03-19T13:10:48.274" v="946" actId="165"/>
          <ac:grpSpMkLst>
            <pc:docMk/>
            <pc:sldMk cId="3008331747" sldId="2080"/>
            <ac:grpSpMk id="5" creationId="{6477995C-C11A-4612-A993-3659289CD3EB}"/>
          </ac:grpSpMkLst>
        </pc:grpChg>
        <pc:grpChg chg="add del mod">
          <ac:chgData name="selim Tira" userId="a483220af6bbce15" providerId="LiveId" clId="{0BD0C8AA-90B6-4DD7-8D87-53523DD6306C}" dt="2023-03-19T13:10:16.739" v="937" actId="165"/>
          <ac:grpSpMkLst>
            <pc:docMk/>
            <pc:sldMk cId="3008331747" sldId="2080"/>
            <ac:grpSpMk id="7" creationId="{5915B00D-D30D-8D43-1C54-00386B1D179A}"/>
          </ac:grpSpMkLst>
        </pc:grpChg>
        <pc:grpChg chg="del mod ord topLvl">
          <ac:chgData name="selim Tira" userId="a483220af6bbce15" providerId="LiveId" clId="{0BD0C8AA-90B6-4DD7-8D87-53523DD6306C}" dt="2023-03-19T17:44:44.643" v="2028" actId="165"/>
          <ac:grpSpMkLst>
            <pc:docMk/>
            <pc:sldMk cId="3008331747" sldId="2080"/>
            <ac:grpSpMk id="19" creationId="{F08B5C05-3319-41F7-9CDC-2E9592DB3CBD}"/>
          </ac:grpSpMkLst>
        </pc:grpChg>
        <pc:grpChg chg="add del mod ord topLvl">
          <ac:chgData name="selim Tira" userId="a483220af6bbce15" providerId="LiveId" clId="{0BD0C8AA-90B6-4DD7-8D87-53523DD6306C}" dt="2023-03-19T17:43:51.486" v="2014" actId="165"/>
          <ac:grpSpMkLst>
            <pc:docMk/>
            <pc:sldMk cId="3008331747" sldId="2080"/>
            <ac:grpSpMk id="20" creationId="{D471268B-5C3E-4883-B2F9-284AFE3F19B8}"/>
          </ac:grpSpMkLst>
        </pc:grpChg>
        <pc:grpChg chg="add del mod">
          <ac:chgData name="selim Tira" userId="a483220af6bbce15" providerId="LiveId" clId="{0BD0C8AA-90B6-4DD7-8D87-53523DD6306C}" dt="2023-03-19T17:31:24.214" v="1787" actId="165"/>
          <ac:grpSpMkLst>
            <pc:docMk/>
            <pc:sldMk cId="3008331747" sldId="2080"/>
            <ac:grpSpMk id="22" creationId="{72E30CBD-7499-F4A3-87EF-36B09D42ED98}"/>
          </ac:grpSpMkLst>
        </pc:grpChg>
        <pc:grpChg chg="add del mod">
          <ac:chgData name="selim Tira" userId="a483220af6bbce15" providerId="LiveId" clId="{0BD0C8AA-90B6-4DD7-8D87-53523DD6306C}" dt="2023-03-19T17:41:26.845" v="1948" actId="165"/>
          <ac:grpSpMkLst>
            <pc:docMk/>
            <pc:sldMk cId="3008331747" sldId="2080"/>
            <ac:grpSpMk id="24" creationId="{ACF7FEE4-A7E4-CED2-6863-765ECE314291}"/>
          </ac:grpSpMkLst>
        </pc:grpChg>
        <pc:grpChg chg="add mod">
          <ac:chgData name="selim Tira" userId="a483220af6bbce15" providerId="LiveId" clId="{0BD0C8AA-90B6-4DD7-8D87-53523DD6306C}" dt="2023-03-19T17:34:54.190" v="1836" actId="164"/>
          <ac:grpSpMkLst>
            <pc:docMk/>
            <pc:sldMk cId="3008331747" sldId="2080"/>
            <ac:grpSpMk id="25" creationId="{619BAB35-CAC2-D947-890E-A18FFCFFCFB0}"/>
          </ac:grpSpMkLst>
        </pc:grpChg>
        <pc:grpChg chg="add del mod">
          <ac:chgData name="selim Tira" userId="a483220af6bbce15" providerId="LiveId" clId="{0BD0C8AA-90B6-4DD7-8D87-53523DD6306C}" dt="2023-03-19T17:41:26.845" v="1948" actId="165"/>
          <ac:grpSpMkLst>
            <pc:docMk/>
            <pc:sldMk cId="3008331747" sldId="2080"/>
            <ac:grpSpMk id="26" creationId="{FAA0A1A4-286B-5411-E012-472CC3EB3286}"/>
          </ac:grpSpMkLst>
        </pc:grpChg>
        <pc:grpChg chg="add del mod">
          <ac:chgData name="selim Tira" userId="a483220af6bbce15" providerId="LiveId" clId="{0BD0C8AA-90B6-4DD7-8D87-53523DD6306C}" dt="2023-03-19T17:41:26.845" v="1948" actId="165"/>
          <ac:grpSpMkLst>
            <pc:docMk/>
            <pc:sldMk cId="3008331747" sldId="2080"/>
            <ac:grpSpMk id="27" creationId="{7FC3749C-4F86-3A45-790C-AC5C72C3FDE5}"/>
          </ac:grpSpMkLst>
        </pc:grpChg>
        <pc:grpChg chg="add mod">
          <ac:chgData name="selim Tira" userId="a483220af6bbce15" providerId="LiveId" clId="{0BD0C8AA-90B6-4DD7-8D87-53523DD6306C}" dt="2023-03-19T17:49:46.931" v="2130" actId="255"/>
          <ac:grpSpMkLst>
            <pc:docMk/>
            <pc:sldMk cId="3008331747" sldId="2080"/>
            <ac:grpSpMk id="28" creationId="{038BB932-D161-0500-AEEA-7F79AB865008}"/>
          </ac:grpSpMkLst>
        </pc:grpChg>
        <pc:grpChg chg="add mod">
          <ac:chgData name="selim Tira" userId="a483220af6bbce15" providerId="LiveId" clId="{0BD0C8AA-90B6-4DD7-8D87-53523DD6306C}" dt="2023-03-19T17:49:46.931" v="2130" actId="255"/>
          <ac:grpSpMkLst>
            <pc:docMk/>
            <pc:sldMk cId="3008331747" sldId="2080"/>
            <ac:grpSpMk id="29" creationId="{1A0428CC-DD92-39B9-FF2C-67A63ACABB6A}"/>
          </ac:grpSpMkLst>
        </pc:grpChg>
        <pc:grpChg chg="add mod">
          <ac:chgData name="selim Tira" userId="a483220af6bbce15" providerId="LiveId" clId="{0BD0C8AA-90B6-4DD7-8D87-53523DD6306C}" dt="2023-03-19T17:49:46.931" v="2130" actId="255"/>
          <ac:grpSpMkLst>
            <pc:docMk/>
            <pc:sldMk cId="3008331747" sldId="2080"/>
            <ac:grpSpMk id="30" creationId="{2E8804E0-7D7B-B556-A718-3AEF52D34D88}"/>
          </ac:grpSpMkLst>
        </pc:grpChg>
        <pc:grpChg chg="add mod">
          <ac:chgData name="selim Tira" userId="a483220af6bbce15" providerId="LiveId" clId="{0BD0C8AA-90B6-4DD7-8D87-53523DD6306C}" dt="2023-03-19T17:49:46.931" v="2130" actId="255"/>
          <ac:grpSpMkLst>
            <pc:docMk/>
            <pc:sldMk cId="3008331747" sldId="2080"/>
            <ac:grpSpMk id="46" creationId="{D58C7C2F-AE29-8367-F809-F7A5F4616AF3}"/>
          </ac:grpSpMkLst>
        </pc:grpChg>
        <pc:grpChg chg="add mod">
          <ac:chgData name="selim Tira" userId="a483220af6bbce15" providerId="LiveId" clId="{0BD0C8AA-90B6-4DD7-8D87-53523DD6306C}" dt="2023-03-19T17:49:46.931" v="2130" actId="255"/>
          <ac:grpSpMkLst>
            <pc:docMk/>
            <pc:sldMk cId="3008331747" sldId="2080"/>
            <ac:grpSpMk id="14340" creationId="{9E792D86-F071-C284-0FA9-BB443A5F1BE4}"/>
          </ac:grpSpMkLst>
        </pc:grpChg>
        <pc:grpChg chg="add del mod">
          <ac:chgData name="selim Tira" userId="a483220af6bbce15" providerId="LiveId" clId="{0BD0C8AA-90B6-4DD7-8D87-53523DD6306C}" dt="2023-03-19T17:45:03.697" v="2033" actId="21"/>
          <ac:grpSpMkLst>
            <pc:docMk/>
            <pc:sldMk cId="3008331747" sldId="2080"/>
            <ac:grpSpMk id="14341" creationId="{54C01D21-A7B7-FB99-8497-8D6DBC636877}"/>
          </ac:grpSpMkLst>
        </pc:grpChg>
        <pc:grpChg chg="add mod">
          <ac:chgData name="selim Tira" userId="a483220af6bbce15" providerId="LiveId" clId="{0BD0C8AA-90B6-4DD7-8D87-53523DD6306C}" dt="2023-03-19T17:49:46.931" v="2130" actId="255"/>
          <ac:grpSpMkLst>
            <pc:docMk/>
            <pc:sldMk cId="3008331747" sldId="2080"/>
            <ac:grpSpMk id="14354" creationId="{DC3E99EB-230F-DD36-81E0-68F7A158618B}"/>
          </ac:grpSpMkLst>
        </pc:grpChg>
        <pc:picChg chg="add del mod">
          <ac:chgData name="selim Tira" userId="a483220af6bbce15" providerId="LiveId" clId="{0BD0C8AA-90B6-4DD7-8D87-53523DD6306C}" dt="2023-03-19T13:05:44.852" v="894" actId="478"/>
          <ac:picMkLst>
            <pc:docMk/>
            <pc:sldMk cId="3008331747" sldId="2080"/>
            <ac:picMk id="2" creationId="{92A9371A-A185-EB8B-1642-406A1122BF70}"/>
          </ac:picMkLst>
        </pc:picChg>
        <pc:picChg chg="add mod">
          <ac:chgData name="selim Tira" userId="a483220af6bbce15" providerId="LiveId" clId="{0BD0C8AA-90B6-4DD7-8D87-53523DD6306C}" dt="2023-03-19T17:49:26.333" v="2127" actId="2711"/>
          <ac:picMkLst>
            <pc:docMk/>
            <pc:sldMk cId="3008331747" sldId="2080"/>
            <ac:picMk id="3" creationId="{3C4B4050-9784-A5DF-4FFE-EA6472D32B68}"/>
          </ac:picMkLst>
        </pc:picChg>
        <pc:picChg chg="add del">
          <ac:chgData name="selim Tira" userId="a483220af6bbce15" providerId="LiveId" clId="{0BD0C8AA-90B6-4DD7-8D87-53523DD6306C}" dt="2023-03-19T12:34:45.670" v="170" actId="21"/>
          <ac:picMkLst>
            <pc:docMk/>
            <pc:sldMk cId="3008331747" sldId="2080"/>
            <ac:picMk id="3" creationId="{4C6FED44-A803-E101-7212-6E33CFAAC2BC}"/>
          </ac:picMkLst>
        </pc:picChg>
        <pc:picChg chg="del mod">
          <ac:chgData name="selim Tira" userId="a483220af6bbce15" providerId="LiveId" clId="{0BD0C8AA-90B6-4DD7-8D87-53523DD6306C}" dt="2023-03-19T13:10:39.277" v="944" actId="478"/>
          <ac:picMkLst>
            <pc:docMk/>
            <pc:sldMk cId="3008331747" sldId="2080"/>
            <ac:picMk id="6" creationId="{282A0271-C7F9-48DD-92C5-B511057537AB}"/>
          </ac:picMkLst>
        </pc:picChg>
        <pc:picChg chg="del mod topLvl">
          <ac:chgData name="selim Tira" userId="a483220af6bbce15" providerId="LiveId" clId="{0BD0C8AA-90B6-4DD7-8D87-53523DD6306C}" dt="2023-03-19T23:19:27.149" v="5051" actId="478"/>
          <ac:picMkLst>
            <pc:docMk/>
            <pc:sldMk cId="3008331747" sldId="2080"/>
            <ac:picMk id="10" creationId="{623FDEC0-176D-B03B-2A4E-1D748FF9C5A6}"/>
          </ac:picMkLst>
        </pc:picChg>
        <pc:picChg chg="add del mod">
          <ac:chgData name="selim Tira" userId="a483220af6bbce15" providerId="LiveId" clId="{0BD0C8AA-90B6-4DD7-8D87-53523DD6306C}" dt="2023-03-19T13:10:23.942" v="940" actId="21"/>
          <ac:picMkLst>
            <pc:docMk/>
            <pc:sldMk cId="3008331747" sldId="2080"/>
            <ac:picMk id="11" creationId="{64DA8CDD-F8DB-3D47-644B-911176D7DB22}"/>
          </ac:picMkLst>
        </pc:picChg>
        <pc:picChg chg="add mod topLvl">
          <ac:chgData name="selim Tira" userId="a483220af6bbce15" providerId="LiveId" clId="{0BD0C8AA-90B6-4DD7-8D87-53523DD6306C}" dt="2023-03-19T17:49:46.931" v="2130" actId="255"/>
          <ac:picMkLst>
            <pc:docMk/>
            <pc:sldMk cId="3008331747" sldId="2080"/>
            <ac:picMk id="12" creationId="{B4F99A1F-AE34-889B-9FE7-FD24EFC8BFF4}"/>
          </ac:picMkLst>
        </pc:picChg>
        <pc:picChg chg="mod">
          <ac:chgData name="selim Tira" userId="a483220af6bbce15" providerId="LiveId" clId="{0BD0C8AA-90B6-4DD7-8D87-53523DD6306C}" dt="2023-03-19T17:43:42.218" v="2012" actId="1035"/>
          <ac:picMkLst>
            <pc:docMk/>
            <pc:sldMk cId="3008331747" sldId="2080"/>
            <ac:picMk id="36" creationId="{C11E8376-5427-5E66-0ED4-F113E3AFEA49}"/>
          </ac:picMkLst>
        </pc:picChg>
        <pc:picChg chg="mod">
          <ac:chgData name="selim Tira" userId="a483220af6bbce15" providerId="LiveId" clId="{0BD0C8AA-90B6-4DD7-8D87-53523DD6306C}" dt="2023-03-19T17:43:42.218" v="2012" actId="1035"/>
          <ac:picMkLst>
            <pc:docMk/>
            <pc:sldMk cId="3008331747" sldId="2080"/>
            <ac:picMk id="52" creationId="{F9C58544-8AD4-273C-1575-A95F95B14AE4}"/>
          </ac:picMkLst>
        </pc:picChg>
        <pc:picChg chg="add del mod">
          <ac:chgData name="selim Tira" userId="a483220af6bbce15" providerId="LiveId" clId="{0BD0C8AA-90B6-4DD7-8D87-53523DD6306C}" dt="2023-03-19T17:36:54.289" v="1856" actId="478"/>
          <ac:picMkLst>
            <pc:docMk/>
            <pc:sldMk cId="3008331747" sldId="2080"/>
            <ac:picMk id="62" creationId="{F8D0EA79-0407-1310-D9B6-4BAC5BBD921C}"/>
          </ac:picMkLst>
        </pc:picChg>
        <pc:picChg chg="add del mod">
          <ac:chgData name="selim Tira" userId="a483220af6bbce15" providerId="LiveId" clId="{0BD0C8AA-90B6-4DD7-8D87-53523DD6306C}" dt="2023-03-19T17:38:43.508" v="1903" actId="478"/>
          <ac:picMkLst>
            <pc:docMk/>
            <pc:sldMk cId="3008331747" sldId="2080"/>
            <ac:picMk id="63" creationId="{CA94F36E-36D5-DA6C-285A-F9851BCA2CBB}"/>
          </ac:picMkLst>
        </pc:picChg>
        <pc:picChg chg="del mod">
          <ac:chgData name="selim Tira" userId="a483220af6bbce15" providerId="LiveId" clId="{0BD0C8AA-90B6-4DD7-8D87-53523DD6306C}" dt="2023-03-19T13:10:39.277" v="944" actId="478"/>
          <ac:picMkLst>
            <pc:docMk/>
            <pc:sldMk cId="3008331747" sldId="2080"/>
            <ac:picMk id="137" creationId="{3D74F1CF-4AEE-4894-A26C-D38F6BE3A2FA}"/>
          </ac:picMkLst>
        </pc:picChg>
        <pc:picChg chg="del mod">
          <ac:chgData name="selim Tira" userId="a483220af6bbce15" providerId="LiveId" clId="{0BD0C8AA-90B6-4DD7-8D87-53523DD6306C}" dt="2023-03-19T13:10:27.197" v="941" actId="478"/>
          <ac:picMkLst>
            <pc:docMk/>
            <pc:sldMk cId="3008331747" sldId="2080"/>
            <ac:picMk id="222" creationId="{A901BE5C-649D-4CBD-83B6-4B3882C94BDC}"/>
          </ac:picMkLst>
        </pc:picChg>
        <pc:picChg chg="mod topLvl">
          <ac:chgData name="selim Tira" userId="a483220af6bbce15" providerId="LiveId" clId="{0BD0C8AA-90B6-4DD7-8D87-53523DD6306C}" dt="2023-03-19T17:49:46.931" v="2130" actId="255"/>
          <ac:picMkLst>
            <pc:docMk/>
            <pc:sldMk cId="3008331747" sldId="2080"/>
            <ac:picMk id="223" creationId="{F65F3DA8-B731-4697-8237-943E3FB2AA2A}"/>
          </ac:picMkLst>
        </pc:picChg>
        <pc:picChg chg="del mod">
          <ac:chgData name="selim Tira" userId="a483220af6bbce15" providerId="LiveId" clId="{0BD0C8AA-90B6-4DD7-8D87-53523DD6306C}" dt="2023-03-19T13:10:39.277" v="944" actId="478"/>
          <ac:picMkLst>
            <pc:docMk/>
            <pc:sldMk cId="3008331747" sldId="2080"/>
            <ac:picMk id="227" creationId="{071B6870-281D-41EC-B6AB-854FA62583C7}"/>
          </ac:picMkLst>
        </pc:picChg>
        <pc:picChg chg="del mod">
          <ac:chgData name="selim Tira" userId="a483220af6bbce15" providerId="LiveId" clId="{0BD0C8AA-90B6-4DD7-8D87-53523DD6306C}" dt="2023-03-19T13:10:39.277" v="944" actId="478"/>
          <ac:picMkLst>
            <pc:docMk/>
            <pc:sldMk cId="3008331747" sldId="2080"/>
            <ac:picMk id="232" creationId="{93219C78-64E7-41FD-804A-501094CB5793}"/>
          </ac:picMkLst>
        </pc:picChg>
        <pc:picChg chg="del mod">
          <ac:chgData name="selim Tira" userId="a483220af6bbce15" providerId="LiveId" clId="{0BD0C8AA-90B6-4DD7-8D87-53523DD6306C}" dt="2023-03-19T13:10:39.277" v="944" actId="478"/>
          <ac:picMkLst>
            <pc:docMk/>
            <pc:sldMk cId="3008331747" sldId="2080"/>
            <ac:picMk id="234" creationId="{B0EBAC53-AC20-4507-B168-31618B221FAC}"/>
          </ac:picMkLst>
        </pc:picChg>
        <pc:picChg chg="del mod">
          <ac:chgData name="selim Tira" userId="a483220af6bbce15" providerId="LiveId" clId="{0BD0C8AA-90B6-4DD7-8D87-53523DD6306C}" dt="2023-03-19T13:10:39.277" v="944" actId="478"/>
          <ac:picMkLst>
            <pc:docMk/>
            <pc:sldMk cId="3008331747" sldId="2080"/>
            <ac:picMk id="235" creationId="{830FF6AB-359E-4035-80D1-7101376F8D81}"/>
          </ac:picMkLst>
        </pc:picChg>
        <pc:picChg chg="del mod">
          <ac:chgData name="selim Tira" userId="a483220af6bbce15" providerId="LiveId" clId="{0BD0C8AA-90B6-4DD7-8D87-53523DD6306C}" dt="2023-03-19T13:10:39.277" v="944" actId="478"/>
          <ac:picMkLst>
            <pc:docMk/>
            <pc:sldMk cId="3008331747" sldId="2080"/>
            <ac:picMk id="244" creationId="{44D0814D-DBBB-4F0F-9A79-D613501CAC88}"/>
          </ac:picMkLst>
        </pc:picChg>
        <pc:picChg chg="del mod topLvl">
          <ac:chgData name="selim Tira" userId="a483220af6bbce15" providerId="LiveId" clId="{0BD0C8AA-90B6-4DD7-8D87-53523DD6306C}" dt="2023-03-19T13:11:56.243" v="973" actId="478"/>
          <ac:picMkLst>
            <pc:docMk/>
            <pc:sldMk cId="3008331747" sldId="2080"/>
            <ac:picMk id="251" creationId="{CE3EA8CF-90F6-4A31-A213-13EDFEA5E804}"/>
          </ac:picMkLst>
        </pc:picChg>
        <pc:picChg chg="del mod topLvl">
          <ac:chgData name="selim Tira" userId="a483220af6bbce15" providerId="LiveId" clId="{0BD0C8AA-90B6-4DD7-8D87-53523DD6306C}" dt="2023-03-19T13:11:01.495" v="950" actId="478"/>
          <ac:picMkLst>
            <pc:docMk/>
            <pc:sldMk cId="3008331747" sldId="2080"/>
            <ac:picMk id="254" creationId="{4A72430C-19D8-4715-A560-D31FD106C737}"/>
          </ac:picMkLst>
        </pc:picChg>
        <pc:picChg chg="del mod topLvl">
          <ac:chgData name="selim Tira" userId="a483220af6bbce15" providerId="LiveId" clId="{0BD0C8AA-90B6-4DD7-8D87-53523DD6306C}" dt="2023-03-19T13:11:01.495" v="950" actId="478"/>
          <ac:picMkLst>
            <pc:docMk/>
            <pc:sldMk cId="3008331747" sldId="2080"/>
            <ac:picMk id="255" creationId="{3B85548E-B4A8-4408-BFE0-1FB9BC755D92}"/>
          </ac:picMkLst>
        </pc:picChg>
        <pc:picChg chg="del mod topLvl">
          <ac:chgData name="selim Tira" userId="a483220af6bbce15" providerId="LiveId" clId="{0BD0C8AA-90B6-4DD7-8D87-53523DD6306C}" dt="2023-03-19T13:11:01.495" v="950" actId="478"/>
          <ac:picMkLst>
            <pc:docMk/>
            <pc:sldMk cId="3008331747" sldId="2080"/>
            <ac:picMk id="256" creationId="{BED0F678-4BCD-4017-873C-A7690FED3D69}"/>
          </ac:picMkLst>
        </pc:picChg>
        <pc:picChg chg="del mod topLvl">
          <ac:chgData name="selim Tira" userId="a483220af6bbce15" providerId="LiveId" clId="{0BD0C8AA-90B6-4DD7-8D87-53523DD6306C}" dt="2023-03-19T13:11:01.495" v="950" actId="478"/>
          <ac:picMkLst>
            <pc:docMk/>
            <pc:sldMk cId="3008331747" sldId="2080"/>
            <ac:picMk id="257" creationId="{950B662F-7780-4713-9570-9715AF4EB2D2}"/>
          </ac:picMkLst>
        </pc:picChg>
        <pc:picChg chg="del mod topLvl">
          <ac:chgData name="selim Tira" userId="a483220af6bbce15" providerId="LiveId" clId="{0BD0C8AA-90B6-4DD7-8D87-53523DD6306C}" dt="2023-03-19T13:11:01.495" v="950" actId="478"/>
          <ac:picMkLst>
            <pc:docMk/>
            <pc:sldMk cId="3008331747" sldId="2080"/>
            <ac:picMk id="258" creationId="{4734D56B-39E9-49B6-BA31-846988C16770}"/>
          </ac:picMkLst>
        </pc:picChg>
        <pc:picChg chg="mod topLvl">
          <ac:chgData name="selim Tira" userId="a483220af6bbce15" providerId="LiveId" clId="{0BD0C8AA-90B6-4DD7-8D87-53523DD6306C}" dt="2023-03-19T17:43:42.218" v="2012" actId="1035"/>
          <ac:picMkLst>
            <pc:docMk/>
            <pc:sldMk cId="3008331747" sldId="2080"/>
            <ac:picMk id="262" creationId="{1AEEB412-CEFB-42B3-9F22-7A2E4D9141BA}"/>
          </ac:picMkLst>
        </pc:picChg>
        <pc:picChg chg="del mod">
          <ac:chgData name="selim Tira" userId="a483220af6bbce15" providerId="LiveId" clId="{0BD0C8AA-90B6-4DD7-8D87-53523DD6306C}" dt="2023-03-19T13:11:56.243" v="973" actId="478"/>
          <ac:picMkLst>
            <pc:docMk/>
            <pc:sldMk cId="3008331747" sldId="2080"/>
            <ac:picMk id="263" creationId="{0541B0CE-4110-4294-BAC7-F4458FB33B4A}"/>
          </ac:picMkLst>
        </pc:picChg>
        <pc:picChg chg="del mod">
          <ac:chgData name="selim Tira" userId="a483220af6bbce15" providerId="LiveId" clId="{0BD0C8AA-90B6-4DD7-8D87-53523DD6306C}" dt="2023-03-19T13:10:39.277" v="944" actId="478"/>
          <ac:picMkLst>
            <pc:docMk/>
            <pc:sldMk cId="3008331747" sldId="2080"/>
            <ac:picMk id="266" creationId="{8B521398-429A-49A7-8D98-2502827C9399}"/>
          </ac:picMkLst>
        </pc:picChg>
        <pc:picChg chg="del mod">
          <ac:chgData name="selim Tira" userId="a483220af6bbce15" providerId="LiveId" clId="{0BD0C8AA-90B6-4DD7-8D87-53523DD6306C}" dt="2023-03-19T13:10:39.277" v="944" actId="478"/>
          <ac:picMkLst>
            <pc:docMk/>
            <pc:sldMk cId="3008331747" sldId="2080"/>
            <ac:picMk id="267" creationId="{983C9561-BDE6-40CA-B00D-0C85DCF7937D}"/>
          </ac:picMkLst>
        </pc:picChg>
        <pc:picChg chg="del mod">
          <ac:chgData name="selim Tira" userId="a483220af6bbce15" providerId="LiveId" clId="{0BD0C8AA-90B6-4DD7-8D87-53523DD6306C}" dt="2023-03-19T13:10:39.277" v="944" actId="478"/>
          <ac:picMkLst>
            <pc:docMk/>
            <pc:sldMk cId="3008331747" sldId="2080"/>
            <ac:picMk id="268" creationId="{9B40B9FB-F487-47EA-B010-AE84ADC9AED9}"/>
          </ac:picMkLst>
        </pc:picChg>
        <pc:picChg chg="del mod">
          <ac:chgData name="selim Tira" userId="a483220af6bbce15" providerId="LiveId" clId="{0BD0C8AA-90B6-4DD7-8D87-53523DD6306C}" dt="2023-03-19T13:10:39.277" v="944" actId="478"/>
          <ac:picMkLst>
            <pc:docMk/>
            <pc:sldMk cId="3008331747" sldId="2080"/>
            <ac:picMk id="269" creationId="{C43F10E2-9421-436C-8C16-38C5BF919211}"/>
          </ac:picMkLst>
        </pc:picChg>
        <pc:picChg chg="del mod">
          <ac:chgData name="selim Tira" userId="a483220af6bbce15" providerId="LiveId" clId="{0BD0C8AA-90B6-4DD7-8D87-53523DD6306C}" dt="2023-03-19T13:10:46.025" v="945" actId="478"/>
          <ac:picMkLst>
            <pc:docMk/>
            <pc:sldMk cId="3008331747" sldId="2080"/>
            <ac:picMk id="270" creationId="{DA917EAD-D34F-4526-8432-E532DE9E7C8B}"/>
          </ac:picMkLst>
        </pc:picChg>
        <pc:picChg chg="mod topLvl">
          <ac:chgData name="selim Tira" userId="a483220af6bbce15" providerId="LiveId" clId="{0BD0C8AA-90B6-4DD7-8D87-53523DD6306C}" dt="2023-03-19T17:49:46.931" v="2130" actId="255"/>
          <ac:picMkLst>
            <pc:docMk/>
            <pc:sldMk cId="3008331747" sldId="2080"/>
            <ac:picMk id="274" creationId="{F0400535-2DE2-4897-AD80-7A30D8EB6A3B}"/>
          </ac:picMkLst>
        </pc:picChg>
        <pc:picChg chg="del mod">
          <ac:chgData name="selim Tira" userId="a483220af6bbce15" providerId="LiveId" clId="{0BD0C8AA-90B6-4DD7-8D87-53523DD6306C}" dt="2023-03-19T13:11:56.243" v="973" actId="478"/>
          <ac:picMkLst>
            <pc:docMk/>
            <pc:sldMk cId="3008331747" sldId="2080"/>
            <ac:picMk id="275" creationId="{F6086CF1-2C02-480C-8A21-8B81CB427695}"/>
          </ac:picMkLst>
        </pc:picChg>
        <pc:picChg chg="del mod">
          <ac:chgData name="selim Tira" userId="a483220af6bbce15" providerId="LiveId" clId="{0BD0C8AA-90B6-4DD7-8D87-53523DD6306C}" dt="2023-03-19T13:10:39.277" v="944" actId="478"/>
          <ac:picMkLst>
            <pc:docMk/>
            <pc:sldMk cId="3008331747" sldId="2080"/>
            <ac:picMk id="281" creationId="{ACF04B05-4B8C-4646-BFB0-4E3A8B3FA4D2}"/>
          </ac:picMkLst>
        </pc:picChg>
        <pc:picChg chg="del mod">
          <ac:chgData name="selim Tira" userId="a483220af6bbce15" providerId="LiveId" clId="{0BD0C8AA-90B6-4DD7-8D87-53523DD6306C}" dt="2023-03-19T13:10:39.277" v="944" actId="478"/>
          <ac:picMkLst>
            <pc:docMk/>
            <pc:sldMk cId="3008331747" sldId="2080"/>
            <ac:picMk id="282" creationId="{A99D96E7-1CA4-4EF5-84AA-7366ACC18BAE}"/>
          </ac:picMkLst>
        </pc:picChg>
        <pc:picChg chg="del mod">
          <ac:chgData name="selim Tira" userId="a483220af6bbce15" providerId="LiveId" clId="{0BD0C8AA-90B6-4DD7-8D87-53523DD6306C}" dt="2023-03-19T13:10:39.277" v="944" actId="478"/>
          <ac:picMkLst>
            <pc:docMk/>
            <pc:sldMk cId="3008331747" sldId="2080"/>
            <ac:picMk id="285" creationId="{2A27AEDB-628B-4D6F-B62C-8308FCBE6936}"/>
          </ac:picMkLst>
        </pc:picChg>
        <pc:picChg chg="del mod">
          <ac:chgData name="selim Tira" userId="a483220af6bbce15" providerId="LiveId" clId="{0BD0C8AA-90B6-4DD7-8D87-53523DD6306C}" dt="2023-03-19T13:10:39.277" v="944" actId="478"/>
          <ac:picMkLst>
            <pc:docMk/>
            <pc:sldMk cId="3008331747" sldId="2080"/>
            <ac:picMk id="286" creationId="{1B341FEF-5929-451B-850C-072D5F659DF0}"/>
          </ac:picMkLst>
        </pc:picChg>
        <pc:picChg chg="del mod">
          <ac:chgData name="selim Tira" userId="a483220af6bbce15" providerId="LiveId" clId="{0BD0C8AA-90B6-4DD7-8D87-53523DD6306C}" dt="2023-03-19T13:10:39.277" v="944" actId="478"/>
          <ac:picMkLst>
            <pc:docMk/>
            <pc:sldMk cId="3008331747" sldId="2080"/>
            <ac:picMk id="287" creationId="{42A746D8-2252-46A4-96E9-26C7FD2515EF}"/>
          </ac:picMkLst>
        </pc:picChg>
        <pc:picChg chg="mod topLvl">
          <ac:chgData name="selim Tira" userId="a483220af6bbce15" providerId="LiveId" clId="{0BD0C8AA-90B6-4DD7-8D87-53523DD6306C}" dt="2023-03-19T17:43:42.218" v="2012" actId="1035"/>
          <ac:picMkLst>
            <pc:docMk/>
            <pc:sldMk cId="3008331747" sldId="2080"/>
            <ac:picMk id="288" creationId="{22A9E399-B0FF-4367-917D-0FD756764AB1}"/>
          </ac:picMkLst>
        </pc:picChg>
        <pc:picChg chg="del mod topLvl">
          <ac:chgData name="selim Tira" userId="a483220af6bbce15" providerId="LiveId" clId="{0BD0C8AA-90B6-4DD7-8D87-53523DD6306C}" dt="2023-03-19T13:11:56.243" v="973" actId="478"/>
          <ac:picMkLst>
            <pc:docMk/>
            <pc:sldMk cId="3008331747" sldId="2080"/>
            <ac:picMk id="323" creationId="{B60D9BA2-E24F-420E-8F4C-3B6106BB1F3D}"/>
          </ac:picMkLst>
        </pc:picChg>
        <pc:picChg chg="del mod topLvl">
          <ac:chgData name="selim Tira" userId="a483220af6bbce15" providerId="LiveId" clId="{0BD0C8AA-90B6-4DD7-8D87-53523DD6306C}" dt="2023-03-19T13:10:50.787" v="947" actId="478"/>
          <ac:picMkLst>
            <pc:docMk/>
            <pc:sldMk cId="3008331747" sldId="2080"/>
            <ac:picMk id="325" creationId="{141608BC-D862-4E25-8559-9E56E5BF86F1}"/>
          </ac:picMkLst>
        </pc:picChg>
        <pc:picChg chg="del mod topLvl">
          <ac:chgData name="selim Tira" userId="a483220af6bbce15" providerId="LiveId" clId="{0BD0C8AA-90B6-4DD7-8D87-53523DD6306C}" dt="2023-03-19T13:10:50.787" v="947" actId="478"/>
          <ac:picMkLst>
            <pc:docMk/>
            <pc:sldMk cId="3008331747" sldId="2080"/>
            <ac:picMk id="326" creationId="{A15CF236-EC1A-44C3-9E5E-7237980D725D}"/>
          </ac:picMkLst>
        </pc:picChg>
        <pc:picChg chg="del mod topLvl">
          <ac:chgData name="selim Tira" userId="a483220af6bbce15" providerId="LiveId" clId="{0BD0C8AA-90B6-4DD7-8D87-53523DD6306C}" dt="2023-03-19T13:10:53.986" v="948" actId="478"/>
          <ac:picMkLst>
            <pc:docMk/>
            <pc:sldMk cId="3008331747" sldId="2080"/>
            <ac:picMk id="329" creationId="{A505EFD5-0C35-4EC4-923E-F3DE4652B77F}"/>
          </ac:picMkLst>
        </pc:picChg>
        <pc:picChg chg="del mod topLvl">
          <ac:chgData name="selim Tira" userId="a483220af6bbce15" providerId="LiveId" clId="{0BD0C8AA-90B6-4DD7-8D87-53523DD6306C}" dt="2023-03-19T13:10:53.986" v="948" actId="478"/>
          <ac:picMkLst>
            <pc:docMk/>
            <pc:sldMk cId="3008331747" sldId="2080"/>
            <ac:picMk id="330" creationId="{239B9469-E505-49F8-BA16-E1241A943868}"/>
          </ac:picMkLst>
        </pc:picChg>
        <pc:picChg chg="del mod topLvl">
          <ac:chgData name="selim Tira" userId="a483220af6bbce15" providerId="LiveId" clId="{0BD0C8AA-90B6-4DD7-8D87-53523DD6306C}" dt="2023-03-19T13:10:53.986" v="948" actId="478"/>
          <ac:picMkLst>
            <pc:docMk/>
            <pc:sldMk cId="3008331747" sldId="2080"/>
            <ac:picMk id="331" creationId="{4D4F3973-C831-4C5B-94BE-AC5B0C9E1AFB}"/>
          </ac:picMkLst>
        </pc:picChg>
        <pc:picChg chg="del mod topLvl">
          <ac:chgData name="selim Tira" userId="a483220af6bbce15" providerId="LiveId" clId="{0BD0C8AA-90B6-4DD7-8D87-53523DD6306C}" dt="2023-03-19T13:10:50.787" v="947" actId="478"/>
          <ac:picMkLst>
            <pc:docMk/>
            <pc:sldMk cId="3008331747" sldId="2080"/>
            <ac:picMk id="332" creationId="{666275DA-B660-4329-905D-0C0F3D2B1807}"/>
          </ac:picMkLst>
        </pc:picChg>
        <pc:picChg chg="mod topLvl">
          <ac:chgData name="selim Tira" userId="a483220af6bbce15" providerId="LiveId" clId="{0BD0C8AA-90B6-4DD7-8D87-53523DD6306C}" dt="2023-03-19T17:49:46.931" v="2130" actId="255"/>
          <ac:picMkLst>
            <pc:docMk/>
            <pc:sldMk cId="3008331747" sldId="2080"/>
            <ac:picMk id="336" creationId="{8BC01362-2D59-4AA7-909A-F2AA7882D07B}"/>
          </ac:picMkLst>
        </pc:picChg>
        <pc:picChg chg="add del mod">
          <ac:chgData name="selim Tira" userId="a483220af6bbce15" providerId="LiveId" clId="{0BD0C8AA-90B6-4DD7-8D87-53523DD6306C}" dt="2023-03-19T17:38:49.931" v="1906" actId="478"/>
          <ac:picMkLst>
            <pc:docMk/>
            <pc:sldMk cId="3008331747" sldId="2080"/>
            <ac:picMk id="14336" creationId="{A3B3EBC4-345F-B9ED-46B1-9ECFA07967D6}"/>
          </ac:picMkLst>
        </pc:picChg>
        <pc:picChg chg="add mod topLvl">
          <ac:chgData name="selim Tira" userId="a483220af6bbce15" providerId="LiveId" clId="{0BD0C8AA-90B6-4DD7-8D87-53523DD6306C}" dt="2023-03-19T17:49:46.931" v="2130" actId="255"/>
          <ac:picMkLst>
            <pc:docMk/>
            <pc:sldMk cId="3008331747" sldId="2080"/>
            <ac:picMk id="14338" creationId="{EC7EE05E-CFF3-15F8-6AAF-B7BB31CFCF27}"/>
          </ac:picMkLst>
        </pc:picChg>
        <pc:picChg chg="add mod topLvl">
          <ac:chgData name="selim Tira" userId="a483220af6bbce15" providerId="LiveId" clId="{0BD0C8AA-90B6-4DD7-8D87-53523DD6306C}" dt="2023-03-19T17:49:46.931" v="2130" actId="255"/>
          <ac:picMkLst>
            <pc:docMk/>
            <pc:sldMk cId="3008331747" sldId="2080"/>
            <ac:picMk id="14342" creationId="{80BB365E-079D-5984-36AC-A8C5D628F019}"/>
          </ac:picMkLst>
        </pc:picChg>
        <pc:picChg chg="add mod">
          <ac:chgData name="selim Tira" userId="a483220af6bbce15" providerId="LiveId" clId="{0BD0C8AA-90B6-4DD7-8D87-53523DD6306C}" dt="2023-03-19T17:49:46.931" v="2130" actId="255"/>
          <ac:picMkLst>
            <pc:docMk/>
            <pc:sldMk cId="3008331747" sldId="2080"/>
            <ac:picMk id="14344" creationId="{DDC6E93C-E1A7-6E42-4750-6A997114666E}"/>
          </ac:picMkLst>
        </pc:picChg>
        <pc:picChg chg="add mod">
          <ac:chgData name="selim Tira" userId="a483220af6bbce15" providerId="LiveId" clId="{0BD0C8AA-90B6-4DD7-8D87-53523DD6306C}" dt="2023-03-19T17:49:46.931" v="2130" actId="255"/>
          <ac:picMkLst>
            <pc:docMk/>
            <pc:sldMk cId="3008331747" sldId="2080"/>
            <ac:picMk id="14346" creationId="{3A654B14-F1BE-3EB7-9F2B-6884796D13FD}"/>
          </ac:picMkLst>
        </pc:picChg>
        <pc:picChg chg="add mod">
          <ac:chgData name="selim Tira" userId="a483220af6bbce15" providerId="LiveId" clId="{0BD0C8AA-90B6-4DD7-8D87-53523DD6306C}" dt="2023-03-19T17:49:46.931" v="2130" actId="255"/>
          <ac:picMkLst>
            <pc:docMk/>
            <pc:sldMk cId="3008331747" sldId="2080"/>
            <ac:picMk id="14348" creationId="{4CBC4678-E4B2-1B41-3834-10FA0DBF9E3E}"/>
          </ac:picMkLst>
        </pc:picChg>
        <pc:picChg chg="add mod">
          <ac:chgData name="selim Tira" userId="a483220af6bbce15" providerId="LiveId" clId="{0BD0C8AA-90B6-4DD7-8D87-53523DD6306C}" dt="2023-03-19T17:49:46.931" v="2130" actId="255"/>
          <ac:picMkLst>
            <pc:docMk/>
            <pc:sldMk cId="3008331747" sldId="2080"/>
            <ac:picMk id="14350" creationId="{6098127B-4EBB-AEDC-4E95-E02E61357AC1}"/>
          </ac:picMkLst>
        </pc:picChg>
        <pc:picChg chg="add del mod">
          <ac:chgData name="selim Tira" userId="a483220af6bbce15" providerId="LiveId" clId="{0BD0C8AA-90B6-4DD7-8D87-53523DD6306C}" dt="2023-03-21T05:09:13.102" v="8030" actId="21"/>
          <ac:picMkLst>
            <pc:docMk/>
            <pc:sldMk cId="3008331747" sldId="2080"/>
            <ac:picMk id="14370" creationId="{47B82D57-2DD6-DD7D-2286-63D944D70A20}"/>
          </ac:picMkLst>
        </pc:picChg>
        <pc:cxnChg chg="mod topLvl">
          <ac:chgData name="selim Tira" userId="a483220af6bbce15" providerId="LiveId" clId="{0BD0C8AA-90B6-4DD7-8D87-53523DD6306C}" dt="2023-03-19T17:44:55.524" v="2030" actId="164"/>
          <ac:cxnSpMkLst>
            <pc:docMk/>
            <pc:sldMk cId="3008331747" sldId="2080"/>
            <ac:cxnSpMk id="260" creationId="{E352BC7A-3DFF-4A77-B687-CD9FB1402825}"/>
          </ac:cxnSpMkLst>
        </pc:cxnChg>
        <pc:cxnChg chg="del mod topLvl">
          <ac:chgData name="selim Tira" userId="a483220af6bbce15" providerId="LiveId" clId="{0BD0C8AA-90B6-4DD7-8D87-53523DD6306C}" dt="2023-03-19T17:44:50.979" v="2029" actId="478"/>
          <ac:cxnSpMkLst>
            <pc:docMk/>
            <pc:sldMk cId="3008331747" sldId="2080"/>
            <ac:cxnSpMk id="261" creationId="{DB0F3011-B844-4F03-B7B6-F761EAFA61FE}"/>
          </ac:cxnSpMkLst>
        </pc:cxnChg>
        <pc:cxnChg chg="mod topLvl">
          <ac:chgData name="selim Tira" userId="a483220af6bbce15" providerId="LiveId" clId="{0BD0C8AA-90B6-4DD7-8D87-53523DD6306C}" dt="2023-03-19T17:44:55.524" v="2030" actId="164"/>
          <ac:cxnSpMkLst>
            <pc:docMk/>
            <pc:sldMk cId="3008331747" sldId="2080"/>
            <ac:cxnSpMk id="272" creationId="{F8B3B9AD-C449-4B2C-B64E-1D9D1C522729}"/>
          </ac:cxnSpMkLst>
        </pc:cxnChg>
        <pc:cxnChg chg="del mod topLvl">
          <ac:chgData name="selim Tira" userId="a483220af6bbce15" providerId="LiveId" clId="{0BD0C8AA-90B6-4DD7-8D87-53523DD6306C}" dt="2023-03-19T17:44:50.979" v="2029" actId="478"/>
          <ac:cxnSpMkLst>
            <pc:docMk/>
            <pc:sldMk cId="3008331747" sldId="2080"/>
            <ac:cxnSpMk id="273" creationId="{BE0E7B5A-F36C-4D9D-848C-3E031A714F85}"/>
          </ac:cxnSpMkLst>
        </pc:cxnChg>
        <pc:cxnChg chg="mod ord topLvl">
          <ac:chgData name="selim Tira" userId="a483220af6bbce15" providerId="LiveId" clId="{0BD0C8AA-90B6-4DD7-8D87-53523DD6306C}" dt="2023-03-19T17:44:55.524" v="2030" actId="164"/>
          <ac:cxnSpMkLst>
            <pc:docMk/>
            <pc:sldMk cId="3008331747" sldId="2080"/>
            <ac:cxnSpMk id="279" creationId="{FB5BF35F-02C5-4691-9BF2-B243AECB6ED2}"/>
          </ac:cxnSpMkLst>
        </pc:cxnChg>
        <pc:cxnChg chg="del mod topLvl">
          <ac:chgData name="selim Tira" userId="a483220af6bbce15" providerId="LiveId" clId="{0BD0C8AA-90B6-4DD7-8D87-53523DD6306C}" dt="2023-03-19T17:44:50.979" v="2029" actId="478"/>
          <ac:cxnSpMkLst>
            <pc:docMk/>
            <pc:sldMk cId="3008331747" sldId="2080"/>
            <ac:cxnSpMk id="280" creationId="{AE9F0052-F6EF-45DB-B5FE-8E2188652389}"/>
          </ac:cxnSpMkLst>
        </pc:cxnChg>
        <pc:cxnChg chg="mod topLvl">
          <ac:chgData name="selim Tira" userId="a483220af6bbce15" providerId="LiveId" clId="{0BD0C8AA-90B6-4DD7-8D87-53523DD6306C}" dt="2023-03-19T17:44:55.524" v="2030" actId="164"/>
          <ac:cxnSpMkLst>
            <pc:docMk/>
            <pc:sldMk cId="3008331747" sldId="2080"/>
            <ac:cxnSpMk id="333" creationId="{6965F1D4-4E7D-42F2-9F0A-E72AF77C2F89}"/>
          </ac:cxnSpMkLst>
        </pc:cxnChg>
        <pc:cxnChg chg="del mod topLvl">
          <ac:chgData name="selim Tira" userId="a483220af6bbce15" providerId="LiveId" clId="{0BD0C8AA-90B6-4DD7-8D87-53523DD6306C}" dt="2023-03-19T17:44:50.979" v="2029" actId="478"/>
          <ac:cxnSpMkLst>
            <pc:docMk/>
            <pc:sldMk cId="3008331747" sldId="2080"/>
            <ac:cxnSpMk id="335" creationId="{6502F93A-02DC-4824-B127-D0D968F7137A}"/>
          </ac:cxnSpMkLst>
        </pc:cxnChg>
        <pc:cxnChg chg="mod topLvl">
          <ac:chgData name="selim Tira" userId="a483220af6bbce15" providerId="LiveId" clId="{0BD0C8AA-90B6-4DD7-8D87-53523DD6306C}" dt="2023-03-19T17:44:55.524" v="2030" actId="164"/>
          <ac:cxnSpMkLst>
            <pc:docMk/>
            <pc:sldMk cId="3008331747" sldId="2080"/>
            <ac:cxnSpMk id="448" creationId="{B9A5B496-5947-42FE-9975-98A4D2427FF7}"/>
          </ac:cxnSpMkLst>
        </pc:cxnChg>
        <pc:cxnChg chg="del mod topLvl">
          <ac:chgData name="selim Tira" userId="a483220af6bbce15" providerId="LiveId" clId="{0BD0C8AA-90B6-4DD7-8D87-53523DD6306C}" dt="2023-03-19T17:45:05.243" v="2034" actId="478"/>
          <ac:cxnSpMkLst>
            <pc:docMk/>
            <pc:sldMk cId="3008331747" sldId="2080"/>
            <ac:cxnSpMk id="453" creationId="{A9A35A4B-36B0-4BA9-AB16-4A8CB6F25D8C}"/>
          </ac:cxnSpMkLst>
        </pc:cxnChg>
        <pc:cxnChg chg="add mod">
          <ac:chgData name="selim Tira" userId="a483220af6bbce15" providerId="LiveId" clId="{0BD0C8AA-90B6-4DD7-8D87-53523DD6306C}" dt="2023-03-19T17:44:55.524" v="2030" actId="164"/>
          <ac:cxnSpMkLst>
            <pc:docMk/>
            <pc:sldMk cId="3008331747" sldId="2080"/>
            <ac:cxnSpMk id="14337" creationId="{1F1F023D-FF7C-B119-AFC9-39D23A320BD1}"/>
          </ac:cxnSpMkLst>
        </pc:cxnChg>
        <pc:cxnChg chg="add mod">
          <ac:chgData name="selim Tira" userId="a483220af6bbce15" providerId="LiveId" clId="{0BD0C8AA-90B6-4DD7-8D87-53523DD6306C}" dt="2023-03-19T17:44:55.524" v="2030" actId="164"/>
          <ac:cxnSpMkLst>
            <pc:docMk/>
            <pc:sldMk cId="3008331747" sldId="2080"/>
            <ac:cxnSpMk id="14339" creationId="{A80CFEA2-8944-427E-5FD8-8AB99F451BCD}"/>
          </ac:cxnSpMkLst>
        </pc:cxnChg>
        <pc:cxnChg chg="mod">
          <ac:chgData name="selim Tira" userId="a483220af6bbce15" providerId="LiveId" clId="{0BD0C8AA-90B6-4DD7-8D87-53523DD6306C}" dt="2023-03-19T17:44:57.511" v="2031" actId="571"/>
          <ac:cxnSpMkLst>
            <pc:docMk/>
            <pc:sldMk cId="3008331747" sldId="2080"/>
            <ac:cxnSpMk id="14343" creationId="{65B8FD8F-8F74-A7B9-F3D0-B0A9B650409F}"/>
          </ac:cxnSpMkLst>
        </pc:cxnChg>
        <pc:cxnChg chg="mod">
          <ac:chgData name="selim Tira" userId="a483220af6bbce15" providerId="LiveId" clId="{0BD0C8AA-90B6-4DD7-8D87-53523DD6306C}" dt="2023-03-19T17:44:57.511" v="2031" actId="571"/>
          <ac:cxnSpMkLst>
            <pc:docMk/>
            <pc:sldMk cId="3008331747" sldId="2080"/>
            <ac:cxnSpMk id="14345" creationId="{86AFEC8D-E0CA-7879-6A8C-46E645437611}"/>
          </ac:cxnSpMkLst>
        </pc:cxnChg>
        <pc:cxnChg chg="mod">
          <ac:chgData name="selim Tira" userId="a483220af6bbce15" providerId="LiveId" clId="{0BD0C8AA-90B6-4DD7-8D87-53523DD6306C}" dt="2023-03-19T17:44:57.511" v="2031" actId="571"/>
          <ac:cxnSpMkLst>
            <pc:docMk/>
            <pc:sldMk cId="3008331747" sldId="2080"/>
            <ac:cxnSpMk id="14347" creationId="{16690F12-250C-ADAB-9C8D-1908BB123D57}"/>
          </ac:cxnSpMkLst>
        </pc:cxnChg>
        <pc:cxnChg chg="mod">
          <ac:chgData name="selim Tira" userId="a483220af6bbce15" providerId="LiveId" clId="{0BD0C8AA-90B6-4DD7-8D87-53523DD6306C}" dt="2023-03-19T17:44:57.511" v="2031" actId="571"/>
          <ac:cxnSpMkLst>
            <pc:docMk/>
            <pc:sldMk cId="3008331747" sldId="2080"/>
            <ac:cxnSpMk id="14349" creationId="{DC702B19-A1A7-0680-6BD8-D79B60383F95}"/>
          </ac:cxnSpMkLst>
        </pc:cxnChg>
        <pc:cxnChg chg="mod">
          <ac:chgData name="selim Tira" userId="a483220af6bbce15" providerId="LiveId" clId="{0BD0C8AA-90B6-4DD7-8D87-53523DD6306C}" dt="2023-03-19T17:44:57.511" v="2031" actId="571"/>
          <ac:cxnSpMkLst>
            <pc:docMk/>
            <pc:sldMk cId="3008331747" sldId="2080"/>
            <ac:cxnSpMk id="14351" creationId="{7380221F-C415-9E53-9149-2338EB020EC8}"/>
          </ac:cxnSpMkLst>
        </pc:cxnChg>
        <pc:cxnChg chg="mod">
          <ac:chgData name="selim Tira" userId="a483220af6bbce15" providerId="LiveId" clId="{0BD0C8AA-90B6-4DD7-8D87-53523DD6306C}" dt="2023-03-19T17:44:57.511" v="2031" actId="571"/>
          <ac:cxnSpMkLst>
            <pc:docMk/>
            <pc:sldMk cId="3008331747" sldId="2080"/>
            <ac:cxnSpMk id="14352" creationId="{70A5D7DA-7508-81A9-9BEF-BC6765AFB850}"/>
          </ac:cxnSpMkLst>
        </pc:cxnChg>
        <pc:cxnChg chg="mod">
          <ac:chgData name="selim Tira" userId="a483220af6bbce15" providerId="LiveId" clId="{0BD0C8AA-90B6-4DD7-8D87-53523DD6306C}" dt="2023-03-19T17:44:57.511" v="2031" actId="571"/>
          <ac:cxnSpMkLst>
            <pc:docMk/>
            <pc:sldMk cId="3008331747" sldId="2080"/>
            <ac:cxnSpMk id="14353" creationId="{D3C58B21-A3E6-4D34-512E-3A41871CBADE}"/>
          </ac:cxnSpMkLst>
        </pc:cxnChg>
        <pc:cxnChg chg="mod">
          <ac:chgData name="selim Tira" userId="a483220af6bbce15" providerId="LiveId" clId="{0BD0C8AA-90B6-4DD7-8D87-53523DD6306C}" dt="2023-03-19T17:45:05.651" v="2035"/>
          <ac:cxnSpMkLst>
            <pc:docMk/>
            <pc:sldMk cId="3008331747" sldId="2080"/>
            <ac:cxnSpMk id="14355" creationId="{98262155-1773-5DB9-2A78-445AC0B78261}"/>
          </ac:cxnSpMkLst>
        </pc:cxnChg>
        <pc:cxnChg chg="mod">
          <ac:chgData name="selim Tira" userId="a483220af6bbce15" providerId="LiveId" clId="{0BD0C8AA-90B6-4DD7-8D87-53523DD6306C}" dt="2023-03-19T17:45:05.651" v="2035"/>
          <ac:cxnSpMkLst>
            <pc:docMk/>
            <pc:sldMk cId="3008331747" sldId="2080"/>
            <ac:cxnSpMk id="14356" creationId="{186FE90E-277A-DAEE-BF8D-55CE355A108C}"/>
          </ac:cxnSpMkLst>
        </pc:cxnChg>
        <pc:cxnChg chg="mod">
          <ac:chgData name="selim Tira" userId="a483220af6bbce15" providerId="LiveId" clId="{0BD0C8AA-90B6-4DD7-8D87-53523DD6306C}" dt="2023-03-19T17:45:05.651" v="2035"/>
          <ac:cxnSpMkLst>
            <pc:docMk/>
            <pc:sldMk cId="3008331747" sldId="2080"/>
            <ac:cxnSpMk id="14357" creationId="{BB7EEA86-AD90-592A-88F0-395A5C0CD933}"/>
          </ac:cxnSpMkLst>
        </pc:cxnChg>
        <pc:cxnChg chg="mod">
          <ac:chgData name="selim Tira" userId="a483220af6bbce15" providerId="LiveId" clId="{0BD0C8AA-90B6-4DD7-8D87-53523DD6306C}" dt="2023-03-19T17:45:05.651" v="2035"/>
          <ac:cxnSpMkLst>
            <pc:docMk/>
            <pc:sldMk cId="3008331747" sldId="2080"/>
            <ac:cxnSpMk id="14358" creationId="{CB0C1307-2172-2D9A-BF56-23B24891BCB9}"/>
          </ac:cxnSpMkLst>
        </pc:cxnChg>
        <pc:cxnChg chg="mod">
          <ac:chgData name="selim Tira" userId="a483220af6bbce15" providerId="LiveId" clId="{0BD0C8AA-90B6-4DD7-8D87-53523DD6306C}" dt="2023-03-19T17:45:05.651" v="2035"/>
          <ac:cxnSpMkLst>
            <pc:docMk/>
            <pc:sldMk cId="3008331747" sldId="2080"/>
            <ac:cxnSpMk id="14359" creationId="{1B03719B-596E-8644-07E5-E8852B870F3F}"/>
          </ac:cxnSpMkLst>
        </pc:cxnChg>
        <pc:cxnChg chg="mod">
          <ac:chgData name="selim Tira" userId="a483220af6bbce15" providerId="LiveId" clId="{0BD0C8AA-90B6-4DD7-8D87-53523DD6306C}" dt="2023-03-19T17:45:05.651" v="2035"/>
          <ac:cxnSpMkLst>
            <pc:docMk/>
            <pc:sldMk cId="3008331747" sldId="2080"/>
            <ac:cxnSpMk id="14360" creationId="{DCF1EFDF-93C1-A6E0-92FB-6954E2E1D093}"/>
          </ac:cxnSpMkLst>
        </pc:cxnChg>
        <pc:cxnChg chg="mod">
          <ac:chgData name="selim Tira" userId="a483220af6bbce15" providerId="LiveId" clId="{0BD0C8AA-90B6-4DD7-8D87-53523DD6306C}" dt="2023-03-19T17:45:05.651" v="2035"/>
          <ac:cxnSpMkLst>
            <pc:docMk/>
            <pc:sldMk cId="3008331747" sldId="2080"/>
            <ac:cxnSpMk id="14361" creationId="{5344DB3D-F2EA-FE67-844E-E7AD129C0A66}"/>
          </ac:cxnSpMkLst>
        </pc:cxnChg>
      </pc:sldChg>
      <pc:sldChg chg="addSp delSp modSp add del mod ord">
        <pc:chgData name="selim Tira" userId="a483220af6bbce15" providerId="LiveId" clId="{0BD0C8AA-90B6-4DD7-8D87-53523DD6306C}" dt="2023-03-21T02:05:57.534" v="5435" actId="47"/>
        <pc:sldMkLst>
          <pc:docMk/>
          <pc:sldMk cId="3836721166" sldId="2101"/>
        </pc:sldMkLst>
        <pc:spChg chg="add mod ord">
          <ac:chgData name="selim Tira" userId="a483220af6bbce15" providerId="LiveId" clId="{0BD0C8AA-90B6-4DD7-8D87-53523DD6306C}" dt="2023-03-19T14:24:24.164" v="1479" actId="167"/>
          <ac:spMkLst>
            <pc:docMk/>
            <pc:sldMk cId="3836721166" sldId="2101"/>
            <ac:spMk id="2" creationId="{81129931-BD2E-F4D3-ACE0-747F9B426FFD}"/>
          </ac:spMkLst>
        </pc:spChg>
        <pc:spChg chg="del">
          <ac:chgData name="selim Tira" userId="a483220af6bbce15" providerId="LiveId" clId="{0BD0C8AA-90B6-4DD7-8D87-53523DD6306C}" dt="2023-03-19T14:24:20.953" v="1477" actId="478"/>
          <ac:spMkLst>
            <pc:docMk/>
            <pc:sldMk cId="3836721166" sldId="2101"/>
            <ac:spMk id="5" creationId="{5EFF511C-8CDC-4205-A0D9-4D805BD53DB8}"/>
          </ac:spMkLst>
        </pc:spChg>
        <pc:spChg chg="add mod">
          <ac:chgData name="selim Tira" userId="a483220af6bbce15" providerId="LiveId" clId="{0BD0C8AA-90B6-4DD7-8D87-53523DD6306C}" dt="2023-03-19T14:45:50.769" v="1772" actId="207"/>
          <ac:spMkLst>
            <pc:docMk/>
            <pc:sldMk cId="3836721166" sldId="2101"/>
            <ac:spMk id="6" creationId="{0532C2E7-1B7E-ABE7-4C21-C3E9DD67218D}"/>
          </ac:spMkLst>
        </pc:spChg>
        <pc:spChg chg="mod">
          <ac:chgData name="selim Tira" userId="a483220af6bbce15" providerId="LiveId" clId="{0BD0C8AA-90B6-4DD7-8D87-53523DD6306C}" dt="2023-03-19T14:26:01.546" v="1496" actId="108"/>
          <ac:spMkLst>
            <pc:docMk/>
            <pc:sldMk cId="3836721166" sldId="2101"/>
            <ac:spMk id="8" creationId="{1858892B-31A6-468C-9A9D-09591095A238}"/>
          </ac:spMkLst>
        </pc:spChg>
        <pc:spChg chg="mod">
          <ac:chgData name="selim Tira" userId="a483220af6bbce15" providerId="LiveId" clId="{0BD0C8AA-90B6-4DD7-8D87-53523DD6306C}" dt="2023-03-19T14:26:14.445" v="1500" actId="108"/>
          <ac:spMkLst>
            <pc:docMk/>
            <pc:sldMk cId="3836721166" sldId="2101"/>
            <ac:spMk id="9" creationId="{5FAD45FD-CFB3-407D-9246-E532BAAE0A81}"/>
          </ac:spMkLst>
        </pc:spChg>
        <pc:spChg chg="mod">
          <ac:chgData name="selim Tira" userId="a483220af6bbce15" providerId="LiveId" clId="{0BD0C8AA-90B6-4DD7-8D87-53523DD6306C}" dt="2023-03-19T14:26:05.026" v="1497" actId="108"/>
          <ac:spMkLst>
            <pc:docMk/>
            <pc:sldMk cId="3836721166" sldId="2101"/>
            <ac:spMk id="19" creationId="{A68B6D11-355F-472B-A7ED-12EEDAF37615}"/>
          </ac:spMkLst>
        </pc:spChg>
        <pc:spChg chg="mod">
          <ac:chgData name="selim Tira" userId="a483220af6bbce15" providerId="LiveId" clId="{0BD0C8AA-90B6-4DD7-8D87-53523DD6306C}" dt="2023-03-19T14:30:53.098" v="1534" actId="20577"/>
          <ac:spMkLst>
            <pc:docMk/>
            <pc:sldMk cId="3836721166" sldId="2101"/>
            <ac:spMk id="20" creationId="{FCCF2FAE-B1E3-4AB6-B3FE-923EEB6D2538}"/>
          </ac:spMkLst>
        </pc:spChg>
        <pc:spChg chg="mod">
          <ac:chgData name="selim Tira" userId="a483220af6bbce15" providerId="LiveId" clId="{0BD0C8AA-90B6-4DD7-8D87-53523DD6306C}" dt="2023-03-19T14:30:57.278" v="1543" actId="20577"/>
          <ac:spMkLst>
            <pc:docMk/>
            <pc:sldMk cId="3836721166" sldId="2101"/>
            <ac:spMk id="23" creationId="{D94800F4-8091-4E41-9F91-D147CF963FA0}"/>
          </ac:spMkLst>
        </pc:spChg>
        <pc:spChg chg="mod">
          <ac:chgData name="selim Tira" userId="a483220af6bbce15" providerId="LiveId" clId="{0BD0C8AA-90B6-4DD7-8D87-53523DD6306C}" dt="2023-03-19T14:38:53.706" v="1705"/>
          <ac:spMkLst>
            <pc:docMk/>
            <pc:sldMk cId="3836721166" sldId="2101"/>
            <ac:spMk id="26" creationId="{A731777D-6801-40E8-AB59-4C83551681EE}"/>
          </ac:spMkLst>
        </pc:spChg>
        <pc:spChg chg="mod">
          <ac:chgData name="selim Tira" userId="a483220af6bbce15" providerId="LiveId" clId="{0BD0C8AA-90B6-4DD7-8D87-53523DD6306C}" dt="2023-03-19T14:40:01.456" v="1714" actId="20577"/>
          <ac:spMkLst>
            <pc:docMk/>
            <pc:sldMk cId="3836721166" sldId="2101"/>
            <ac:spMk id="29" creationId="{AE31ABCE-5685-4E23-AE75-A7D090E21B07}"/>
          </ac:spMkLst>
        </pc:spChg>
        <pc:spChg chg="mod">
          <ac:chgData name="selim Tira" userId="a483220af6bbce15" providerId="LiveId" clId="{0BD0C8AA-90B6-4DD7-8D87-53523DD6306C}" dt="2023-03-19T14:32:22.805" v="1652" actId="20577"/>
          <ac:spMkLst>
            <pc:docMk/>
            <pc:sldMk cId="3836721166" sldId="2101"/>
            <ac:spMk id="30" creationId="{4CD646AA-818C-436D-A46A-98C7BD8ADD27}"/>
          </ac:spMkLst>
        </pc:spChg>
        <pc:spChg chg="mod">
          <ac:chgData name="selim Tira" userId="a483220af6bbce15" providerId="LiveId" clId="{0BD0C8AA-90B6-4DD7-8D87-53523DD6306C}" dt="2023-03-19T14:25:29.122" v="1488" actId="207"/>
          <ac:spMkLst>
            <pc:docMk/>
            <pc:sldMk cId="3836721166" sldId="2101"/>
            <ac:spMk id="34" creationId="{FD7375FA-D30E-4E35-971C-2F0F5E6CEBAA}"/>
          </ac:spMkLst>
        </pc:spChg>
        <pc:spChg chg="mod">
          <ac:chgData name="selim Tira" userId="a483220af6bbce15" providerId="LiveId" clId="{0BD0C8AA-90B6-4DD7-8D87-53523DD6306C}" dt="2023-03-19T14:25:29.122" v="1488" actId="207"/>
          <ac:spMkLst>
            <pc:docMk/>
            <pc:sldMk cId="3836721166" sldId="2101"/>
            <ac:spMk id="36" creationId="{A97F8397-D09B-46A2-B74F-DB6110E9F79B}"/>
          </ac:spMkLst>
        </pc:spChg>
        <pc:spChg chg="mod">
          <ac:chgData name="selim Tira" userId="a483220af6bbce15" providerId="LiveId" clId="{0BD0C8AA-90B6-4DD7-8D87-53523DD6306C}" dt="2023-03-19T14:25:29.122" v="1488" actId="207"/>
          <ac:spMkLst>
            <pc:docMk/>
            <pc:sldMk cId="3836721166" sldId="2101"/>
            <ac:spMk id="38" creationId="{90015B5F-0429-42ED-BE7D-DF1B9041AB60}"/>
          </ac:spMkLst>
        </pc:spChg>
        <pc:spChg chg="mod">
          <ac:chgData name="selim Tira" userId="a483220af6bbce15" providerId="LiveId" clId="{0BD0C8AA-90B6-4DD7-8D87-53523DD6306C}" dt="2023-03-19T14:25:29.122" v="1488" actId="207"/>
          <ac:spMkLst>
            <pc:docMk/>
            <pc:sldMk cId="3836721166" sldId="2101"/>
            <ac:spMk id="40" creationId="{0EB36358-D628-47EF-9CC6-BE4F635612CF}"/>
          </ac:spMkLst>
        </pc:spChg>
        <pc:spChg chg="mod">
          <ac:chgData name="selim Tira" userId="a483220af6bbce15" providerId="LiveId" clId="{0BD0C8AA-90B6-4DD7-8D87-53523DD6306C}" dt="2023-03-19T14:40:43.725" v="1768" actId="20577"/>
          <ac:spMkLst>
            <pc:docMk/>
            <pc:sldMk cId="3836721166" sldId="2101"/>
            <ac:spMk id="41" creationId="{247ABF04-8E4D-4CC8-87E4-83F17995BD97}"/>
          </ac:spMkLst>
        </pc:spChg>
        <pc:spChg chg="mod">
          <ac:chgData name="selim Tira" userId="a483220af6bbce15" providerId="LiveId" clId="{0BD0C8AA-90B6-4DD7-8D87-53523DD6306C}" dt="2023-03-19T14:25:29.122" v="1488" actId="207"/>
          <ac:spMkLst>
            <pc:docMk/>
            <pc:sldMk cId="3836721166" sldId="2101"/>
            <ac:spMk id="43" creationId="{6E205C6B-430C-48CE-AEEF-3C69C7FE70F1}"/>
          </ac:spMkLst>
        </pc:spChg>
        <pc:picChg chg="add mod ord">
          <ac:chgData name="selim Tira" userId="a483220af6bbce15" providerId="LiveId" clId="{0BD0C8AA-90B6-4DD7-8D87-53523DD6306C}" dt="2023-03-19T14:24:38.568" v="1483" actId="167"/>
          <ac:picMkLst>
            <pc:docMk/>
            <pc:sldMk cId="3836721166" sldId="2101"/>
            <ac:picMk id="3" creationId="{294EA97D-6040-AFFD-D083-F2D408547450}"/>
          </ac:picMkLst>
        </pc:picChg>
      </pc:sldChg>
      <pc:sldChg chg="addSp delSp modSp add mod ord">
        <pc:chgData name="selim Tira" userId="a483220af6bbce15" providerId="LiveId" clId="{0BD0C8AA-90B6-4DD7-8D87-53523DD6306C}" dt="2023-03-23T06:56:29" v="20749" actId="20577"/>
        <pc:sldMkLst>
          <pc:docMk/>
          <pc:sldMk cId="2596479909" sldId="2136"/>
        </pc:sldMkLst>
        <pc:spChg chg="mod">
          <ac:chgData name="selim Tira" userId="a483220af6bbce15" providerId="LiveId" clId="{0BD0C8AA-90B6-4DD7-8D87-53523DD6306C}" dt="2023-03-19T13:05:29.063" v="891" actId="555"/>
          <ac:spMkLst>
            <pc:docMk/>
            <pc:sldMk cId="2596479909" sldId="2136"/>
            <ac:spMk id="9" creationId="{7CA4F431-1338-F58C-9393-F5D4A6D4D68E}"/>
          </ac:spMkLst>
        </pc:spChg>
        <pc:spChg chg="mod">
          <ac:chgData name="selim Tira" userId="a483220af6bbce15" providerId="LiveId" clId="{0BD0C8AA-90B6-4DD7-8D87-53523DD6306C}" dt="2023-03-19T13:05:29.063" v="891" actId="555"/>
          <ac:spMkLst>
            <pc:docMk/>
            <pc:sldMk cId="2596479909" sldId="2136"/>
            <ac:spMk id="10" creationId="{38AC216D-896E-AD02-5BE5-CF4745C5A51E}"/>
          </ac:spMkLst>
        </pc:spChg>
        <pc:spChg chg="add del mod">
          <ac:chgData name="selim Tira" userId="a483220af6bbce15" providerId="LiveId" clId="{0BD0C8AA-90B6-4DD7-8D87-53523DD6306C}" dt="2023-03-19T21:05:06.019" v="3266"/>
          <ac:spMkLst>
            <pc:docMk/>
            <pc:sldMk cId="2596479909" sldId="2136"/>
            <ac:spMk id="13" creationId="{B58CDA9F-8395-F51D-BD23-43C4D7E143B7}"/>
          </ac:spMkLst>
        </pc:spChg>
        <pc:spChg chg="add del mod">
          <ac:chgData name="selim Tira" userId="a483220af6bbce15" providerId="LiveId" clId="{0BD0C8AA-90B6-4DD7-8D87-53523DD6306C}" dt="2023-03-19T21:05:06.019" v="3266"/>
          <ac:spMkLst>
            <pc:docMk/>
            <pc:sldMk cId="2596479909" sldId="2136"/>
            <ac:spMk id="14" creationId="{7C402492-54DD-A6A7-B3DF-D64D075BF16A}"/>
          </ac:spMkLst>
        </pc:spChg>
        <pc:spChg chg="add del mod">
          <ac:chgData name="selim Tira" userId="a483220af6bbce15" providerId="LiveId" clId="{0BD0C8AA-90B6-4DD7-8D87-53523DD6306C}" dt="2023-03-19T21:05:06.019" v="3266"/>
          <ac:spMkLst>
            <pc:docMk/>
            <pc:sldMk cId="2596479909" sldId="2136"/>
            <ac:spMk id="15" creationId="{FE5CAB92-DDBC-3D17-4FE4-4F754C9C5D4D}"/>
          </ac:spMkLst>
        </pc:spChg>
        <pc:spChg chg="add del mod">
          <ac:chgData name="selim Tira" userId="a483220af6bbce15" providerId="LiveId" clId="{0BD0C8AA-90B6-4DD7-8D87-53523DD6306C}" dt="2023-03-19T21:05:06.019" v="3266"/>
          <ac:spMkLst>
            <pc:docMk/>
            <pc:sldMk cId="2596479909" sldId="2136"/>
            <ac:spMk id="16" creationId="{F76C4332-D27D-8FEC-DEB7-4F991058B9EF}"/>
          </ac:spMkLst>
        </pc:spChg>
        <pc:spChg chg="add del mod">
          <ac:chgData name="selim Tira" userId="a483220af6bbce15" providerId="LiveId" clId="{0BD0C8AA-90B6-4DD7-8D87-53523DD6306C}" dt="2023-03-19T21:05:06.019" v="3266"/>
          <ac:spMkLst>
            <pc:docMk/>
            <pc:sldMk cId="2596479909" sldId="2136"/>
            <ac:spMk id="20" creationId="{7B7E69E8-9981-1050-B68F-71F24049CC8B}"/>
          </ac:spMkLst>
        </pc:spChg>
        <pc:spChg chg="add del mod">
          <ac:chgData name="selim Tira" userId="a483220af6bbce15" providerId="LiveId" clId="{0BD0C8AA-90B6-4DD7-8D87-53523DD6306C}" dt="2023-03-19T19:45:24.373" v="2554" actId="478"/>
          <ac:spMkLst>
            <pc:docMk/>
            <pc:sldMk cId="2596479909" sldId="2136"/>
            <ac:spMk id="21" creationId="{2784422C-65F1-4299-8511-1211F2876796}"/>
          </ac:spMkLst>
        </pc:spChg>
        <pc:spChg chg="add del mod">
          <ac:chgData name="selim Tira" userId="a483220af6bbce15" providerId="LiveId" clId="{0BD0C8AA-90B6-4DD7-8D87-53523DD6306C}" dt="2023-03-19T21:05:06.019" v="3266"/>
          <ac:spMkLst>
            <pc:docMk/>
            <pc:sldMk cId="2596479909" sldId="2136"/>
            <ac:spMk id="22" creationId="{07DAB7A0-F6C3-EE0C-3237-A6E516BCD5EF}"/>
          </ac:spMkLst>
        </pc:spChg>
        <pc:spChg chg="add del mod">
          <ac:chgData name="selim Tira" userId="a483220af6bbce15" providerId="LiveId" clId="{0BD0C8AA-90B6-4DD7-8D87-53523DD6306C}" dt="2023-03-19T21:05:06.019" v="3266"/>
          <ac:spMkLst>
            <pc:docMk/>
            <pc:sldMk cId="2596479909" sldId="2136"/>
            <ac:spMk id="23" creationId="{22B95E8E-57BF-9352-2750-634417399FD1}"/>
          </ac:spMkLst>
        </pc:spChg>
        <pc:spChg chg="add del mod">
          <ac:chgData name="selim Tira" userId="a483220af6bbce15" providerId="LiveId" clId="{0BD0C8AA-90B6-4DD7-8D87-53523DD6306C}" dt="2023-03-19T21:05:06.019" v="3266"/>
          <ac:spMkLst>
            <pc:docMk/>
            <pc:sldMk cId="2596479909" sldId="2136"/>
            <ac:spMk id="24" creationId="{0C395C4C-7E57-0F51-AE5F-424B616D4AA9}"/>
          </ac:spMkLst>
        </pc:spChg>
        <pc:spChg chg="add del mod">
          <ac:chgData name="selim Tira" userId="a483220af6bbce15" providerId="LiveId" clId="{0BD0C8AA-90B6-4DD7-8D87-53523DD6306C}" dt="2023-03-19T21:05:06.019" v="3266"/>
          <ac:spMkLst>
            <pc:docMk/>
            <pc:sldMk cId="2596479909" sldId="2136"/>
            <ac:spMk id="25" creationId="{507A0FE5-7161-F557-876B-F905465FE5CB}"/>
          </ac:spMkLst>
        </pc:spChg>
        <pc:spChg chg="add del mod">
          <ac:chgData name="selim Tira" userId="a483220af6bbce15" providerId="LiveId" clId="{0BD0C8AA-90B6-4DD7-8D87-53523DD6306C}" dt="2023-03-19T21:05:06.019" v="3266"/>
          <ac:spMkLst>
            <pc:docMk/>
            <pc:sldMk cId="2596479909" sldId="2136"/>
            <ac:spMk id="26" creationId="{AC16A334-5961-0B6B-4318-D98F513035CA}"/>
          </ac:spMkLst>
        </pc:spChg>
        <pc:spChg chg="add del mod">
          <ac:chgData name="selim Tira" userId="a483220af6bbce15" providerId="LiveId" clId="{0BD0C8AA-90B6-4DD7-8D87-53523DD6306C}" dt="2023-03-19T21:05:06.019" v="3266"/>
          <ac:spMkLst>
            <pc:docMk/>
            <pc:sldMk cId="2596479909" sldId="2136"/>
            <ac:spMk id="27" creationId="{4181E9D2-0F8D-351D-0219-2CA6159C7190}"/>
          </ac:spMkLst>
        </pc:spChg>
        <pc:spChg chg="add del mod">
          <ac:chgData name="selim Tira" userId="a483220af6bbce15" providerId="LiveId" clId="{0BD0C8AA-90B6-4DD7-8D87-53523DD6306C}" dt="2023-03-19T21:05:06.019" v="3266"/>
          <ac:spMkLst>
            <pc:docMk/>
            <pc:sldMk cId="2596479909" sldId="2136"/>
            <ac:spMk id="32" creationId="{7629FC59-D95B-6EF8-2347-EFCEEDD8484C}"/>
          </ac:spMkLst>
        </pc:spChg>
        <pc:spChg chg="add del mod">
          <ac:chgData name="selim Tira" userId="a483220af6bbce15" providerId="LiveId" clId="{0BD0C8AA-90B6-4DD7-8D87-53523DD6306C}" dt="2023-03-19T21:05:06.019" v="3266"/>
          <ac:spMkLst>
            <pc:docMk/>
            <pc:sldMk cId="2596479909" sldId="2136"/>
            <ac:spMk id="33" creationId="{8E4BDB6C-F14E-C03B-569E-B91B38C32CAE}"/>
          </ac:spMkLst>
        </pc:spChg>
        <pc:spChg chg="add del mod">
          <ac:chgData name="selim Tira" userId="a483220af6bbce15" providerId="LiveId" clId="{0BD0C8AA-90B6-4DD7-8D87-53523DD6306C}" dt="2023-03-19T21:05:06.019" v="3266"/>
          <ac:spMkLst>
            <pc:docMk/>
            <pc:sldMk cId="2596479909" sldId="2136"/>
            <ac:spMk id="34" creationId="{5655077A-0E9C-E596-6BD9-789EE90F3F5C}"/>
          </ac:spMkLst>
        </pc:spChg>
        <pc:spChg chg="add del mod">
          <ac:chgData name="selim Tira" userId="a483220af6bbce15" providerId="LiveId" clId="{0BD0C8AA-90B6-4DD7-8D87-53523DD6306C}" dt="2023-03-19T21:05:06.019" v="3266"/>
          <ac:spMkLst>
            <pc:docMk/>
            <pc:sldMk cId="2596479909" sldId="2136"/>
            <ac:spMk id="35" creationId="{E8410311-9E3C-109E-53C8-49350FFC99F2}"/>
          </ac:spMkLst>
        </pc:spChg>
        <pc:spChg chg="add del mod">
          <ac:chgData name="selim Tira" userId="a483220af6bbce15" providerId="LiveId" clId="{0BD0C8AA-90B6-4DD7-8D87-53523DD6306C}" dt="2023-03-19T21:05:06.019" v="3266"/>
          <ac:spMkLst>
            <pc:docMk/>
            <pc:sldMk cId="2596479909" sldId="2136"/>
            <ac:spMk id="36" creationId="{645962D3-7085-2EDA-6E20-F2AE047E176C}"/>
          </ac:spMkLst>
        </pc:spChg>
        <pc:spChg chg="add del mod">
          <ac:chgData name="selim Tira" userId="a483220af6bbce15" providerId="LiveId" clId="{0BD0C8AA-90B6-4DD7-8D87-53523DD6306C}" dt="2023-03-19T21:05:06.019" v="3266"/>
          <ac:spMkLst>
            <pc:docMk/>
            <pc:sldMk cId="2596479909" sldId="2136"/>
            <ac:spMk id="37" creationId="{15DE5E7C-F1DE-4DB2-CE30-22947CC5D9B7}"/>
          </ac:spMkLst>
        </pc:spChg>
        <pc:spChg chg="add del mod">
          <ac:chgData name="selim Tira" userId="a483220af6bbce15" providerId="LiveId" clId="{0BD0C8AA-90B6-4DD7-8D87-53523DD6306C}" dt="2023-03-19T21:05:06.019" v="3266"/>
          <ac:spMkLst>
            <pc:docMk/>
            <pc:sldMk cId="2596479909" sldId="2136"/>
            <ac:spMk id="38" creationId="{1EC971DF-632D-D8AF-C680-448A05888B70}"/>
          </ac:spMkLst>
        </pc:spChg>
        <pc:spChg chg="add del mod">
          <ac:chgData name="selim Tira" userId="a483220af6bbce15" providerId="LiveId" clId="{0BD0C8AA-90B6-4DD7-8D87-53523DD6306C}" dt="2023-03-19T21:05:06.019" v="3266"/>
          <ac:spMkLst>
            <pc:docMk/>
            <pc:sldMk cId="2596479909" sldId="2136"/>
            <ac:spMk id="39" creationId="{EDE085E0-5D76-7396-CA66-325D78AABE5C}"/>
          </ac:spMkLst>
        </pc:spChg>
        <pc:spChg chg="add del mod">
          <ac:chgData name="selim Tira" userId="a483220af6bbce15" providerId="LiveId" clId="{0BD0C8AA-90B6-4DD7-8D87-53523DD6306C}" dt="2023-03-19T21:05:06.019" v="3266"/>
          <ac:spMkLst>
            <pc:docMk/>
            <pc:sldMk cId="2596479909" sldId="2136"/>
            <ac:spMk id="40" creationId="{D7AE01AE-1930-67BD-3864-A5F3F7ACCF65}"/>
          </ac:spMkLst>
        </pc:spChg>
        <pc:spChg chg="add del mod">
          <ac:chgData name="selim Tira" userId="a483220af6bbce15" providerId="LiveId" clId="{0BD0C8AA-90B6-4DD7-8D87-53523DD6306C}" dt="2023-03-19T21:05:06.019" v="3266"/>
          <ac:spMkLst>
            <pc:docMk/>
            <pc:sldMk cId="2596479909" sldId="2136"/>
            <ac:spMk id="41" creationId="{8C91E4E6-333C-F5A2-CCED-385C9800B588}"/>
          </ac:spMkLst>
        </pc:spChg>
        <pc:spChg chg="add del mod">
          <ac:chgData name="selim Tira" userId="a483220af6bbce15" providerId="LiveId" clId="{0BD0C8AA-90B6-4DD7-8D87-53523DD6306C}" dt="2023-03-19T21:05:06.019" v="3266"/>
          <ac:spMkLst>
            <pc:docMk/>
            <pc:sldMk cId="2596479909" sldId="2136"/>
            <ac:spMk id="42" creationId="{BF5ABB5C-EE7B-0DD7-7BD2-3D9B190BB2D8}"/>
          </ac:spMkLst>
        </pc:spChg>
        <pc:spChg chg="add del mod">
          <ac:chgData name="selim Tira" userId="a483220af6bbce15" providerId="LiveId" clId="{0BD0C8AA-90B6-4DD7-8D87-53523DD6306C}" dt="2023-03-19T21:05:06.019" v="3266"/>
          <ac:spMkLst>
            <pc:docMk/>
            <pc:sldMk cId="2596479909" sldId="2136"/>
            <ac:spMk id="43" creationId="{94CEE499-BDD1-4A45-3AF3-ABD9D0839EC6}"/>
          </ac:spMkLst>
        </pc:spChg>
        <pc:spChg chg="add del mod">
          <ac:chgData name="selim Tira" userId="a483220af6bbce15" providerId="LiveId" clId="{0BD0C8AA-90B6-4DD7-8D87-53523DD6306C}" dt="2023-03-19T21:05:06.019" v="3266"/>
          <ac:spMkLst>
            <pc:docMk/>
            <pc:sldMk cId="2596479909" sldId="2136"/>
            <ac:spMk id="44" creationId="{71FF3684-5580-FB0B-24F8-C3763C208282}"/>
          </ac:spMkLst>
        </pc:spChg>
        <pc:spChg chg="add del mod">
          <ac:chgData name="selim Tira" userId="a483220af6bbce15" providerId="LiveId" clId="{0BD0C8AA-90B6-4DD7-8D87-53523DD6306C}" dt="2023-03-19T21:05:06.019" v="3266"/>
          <ac:spMkLst>
            <pc:docMk/>
            <pc:sldMk cId="2596479909" sldId="2136"/>
            <ac:spMk id="45" creationId="{DAC3D1B1-1609-BE40-11E6-AAD0CC9905E7}"/>
          </ac:spMkLst>
        </pc:spChg>
        <pc:spChg chg="add del mod">
          <ac:chgData name="selim Tira" userId="a483220af6bbce15" providerId="LiveId" clId="{0BD0C8AA-90B6-4DD7-8D87-53523DD6306C}" dt="2023-03-19T21:05:06.019" v="3266"/>
          <ac:spMkLst>
            <pc:docMk/>
            <pc:sldMk cId="2596479909" sldId="2136"/>
            <ac:spMk id="46" creationId="{207BD13B-7B8F-0137-6860-474987911F94}"/>
          </ac:spMkLst>
        </pc:spChg>
        <pc:spChg chg="add del mod">
          <ac:chgData name="selim Tira" userId="a483220af6bbce15" providerId="LiveId" clId="{0BD0C8AA-90B6-4DD7-8D87-53523DD6306C}" dt="2023-03-19T21:05:06.019" v="3266"/>
          <ac:spMkLst>
            <pc:docMk/>
            <pc:sldMk cId="2596479909" sldId="2136"/>
            <ac:spMk id="47" creationId="{7CC2FEE4-37F7-3C6D-02E4-4EFDFC8D6974}"/>
          </ac:spMkLst>
        </pc:spChg>
        <pc:spChg chg="add del mod">
          <ac:chgData name="selim Tira" userId="a483220af6bbce15" providerId="LiveId" clId="{0BD0C8AA-90B6-4DD7-8D87-53523DD6306C}" dt="2023-03-19T21:05:06.019" v="3266"/>
          <ac:spMkLst>
            <pc:docMk/>
            <pc:sldMk cId="2596479909" sldId="2136"/>
            <ac:spMk id="48" creationId="{1394ACDF-C0DC-2D6E-82A3-37C8499A2E7A}"/>
          </ac:spMkLst>
        </pc:spChg>
        <pc:spChg chg="add del mod">
          <ac:chgData name="selim Tira" userId="a483220af6bbce15" providerId="LiveId" clId="{0BD0C8AA-90B6-4DD7-8D87-53523DD6306C}" dt="2023-03-19T21:05:49.837" v="3268"/>
          <ac:spMkLst>
            <pc:docMk/>
            <pc:sldMk cId="2596479909" sldId="2136"/>
            <ac:spMk id="53" creationId="{1E393514-25AF-479C-4109-710F2D3008BF}"/>
          </ac:spMkLst>
        </pc:spChg>
        <pc:spChg chg="add del mod">
          <ac:chgData name="selim Tira" userId="a483220af6bbce15" providerId="LiveId" clId="{0BD0C8AA-90B6-4DD7-8D87-53523DD6306C}" dt="2023-03-19T21:05:49.837" v="3268"/>
          <ac:spMkLst>
            <pc:docMk/>
            <pc:sldMk cId="2596479909" sldId="2136"/>
            <ac:spMk id="60" creationId="{D8218243-104E-FBAC-CBAE-6303C8F37CC4}"/>
          </ac:spMkLst>
        </pc:spChg>
        <pc:spChg chg="add del mod">
          <ac:chgData name="selim Tira" userId="a483220af6bbce15" providerId="LiveId" clId="{0BD0C8AA-90B6-4DD7-8D87-53523DD6306C}" dt="2023-03-19T21:05:49.837" v="3268"/>
          <ac:spMkLst>
            <pc:docMk/>
            <pc:sldMk cId="2596479909" sldId="2136"/>
            <ac:spMk id="61" creationId="{4107BDA1-2C3E-34E7-AA32-3845F66C816E}"/>
          </ac:spMkLst>
        </pc:spChg>
        <pc:spChg chg="add del mod">
          <ac:chgData name="selim Tira" userId="a483220af6bbce15" providerId="LiveId" clId="{0BD0C8AA-90B6-4DD7-8D87-53523DD6306C}" dt="2023-03-19T21:05:49.837" v="3268"/>
          <ac:spMkLst>
            <pc:docMk/>
            <pc:sldMk cId="2596479909" sldId="2136"/>
            <ac:spMk id="62" creationId="{02259157-00CD-3A6D-3FB4-5E1F1D024667}"/>
          </ac:spMkLst>
        </pc:spChg>
        <pc:spChg chg="add del mod">
          <ac:chgData name="selim Tira" userId="a483220af6bbce15" providerId="LiveId" clId="{0BD0C8AA-90B6-4DD7-8D87-53523DD6306C}" dt="2023-03-19T21:05:49.837" v="3268"/>
          <ac:spMkLst>
            <pc:docMk/>
            <pc:sldMk cId="2596479909" sldId="2136"/>
            <ac:spMk id="63" creationId="{81327338-A5E9-0D33-C010-ED964B88BF2B}"/>
          </ac:spMkLst>
        </pc:spChg>
        <pc:spChg chg="add del mod">
          <ac:chgData name="selim Tira" userId="a483220af6bbce15" providerId="LiveId" clId="{0BD0C8AA-90B6-4DD7-8D87-53523DD6306C}" dt="2023-03-19T21:06:22.286" v="3274"/>
          <ac:spMkLst>
            <pc:docMk/>
            <pc:sldMk cId="2596479909" sldId="2136"/>
            <ac:spMk id="75" creationId="{387AAA16-5E6D-1593-FB2D-4C714DBDED5D}"/>
          </ac:spMkLst>
        </pc:spChg>
        <pc:spChg chg="add del mod">
          <ac:chgData name="selim Tira" userId="a483220af6bbce15" providerId="LiveId" clId="{0BD0C8AA-90B6-4DD7-8D87-53523DD6306C}" dt="2023-03-19T21:06:22.286" v="3274"/>
          <ac:spMkLst>
            <pc:docMk/>
            <pc:sldMk cId="2596479909" sldId="2136"/>
            <ac:spMk id="76" creationId="{D8C13AA3-0704-4945-509F-34089F64A2DC}"/>
          </ac:spMkLst>
        </pc:spChg>
        <pc:spChg chg="add del mod">
          <ac:chgData name="selim Tira" userId="a483220af6bbce15" providerId="LiveId" clId="{0BD0C8AA-90B6-4DD7-8D87-53523DD6306C}" dt="2023-03-19T21:06:22.286" v="3274"/>
          <ac:spMkLst>
            <pc:docMk/>
            <pc:sldMk cId="2596479909" sldId="2136"/>
            <ac:spMk id="81" creationId="{107420E0-12FF-5533-9848-E90857522790}"/>
          </ac:spMkLst>
        </pc:spChg>
        <pc:spChg chg="add del mod">
          <ac:chgData name="selim Tira" userId="a483220af6bbce15" providerId="LiveId" clId="{0BD0C8AA-90B6-4DD7-8D87-53523DD6306C}" dt="2023-03-19T21:06:22.286" v="3274"/>
          <ac:spMkLst>
            <pc:docMk/>
            <pc:sldMk cId="2596479909" sldId="2136"/>
            <ac:spMk id="82" creationId="{9E3496EE-E0B5-D5C4-C1E9-69DD214D2851}"/>
          </ac:spMkLst>
        </pc:spChg>
        <pc:spChg chg="add mod">
          <ac:chgData name="selim Tira" userId="a483220af6bbce15" providerId="LiveId" clId="{0BD0C8AA-90B6-4DD7-8D87-53523DD6306C}" dt="2023-03-19T21:42:42.514" v="3545" actId="571"/>
          <ac:spMkLst>
            <pc:docMk/>
            <pc:sldMk cId="2596479909" sldId="2136"/>
            <ac:spMk id="85" creationId="{B1FE184B-C5A3-8F38-5B46-6B90CF3F1A1B}"/>
          </ac:spMkLst>
        </pc:spChg>
        <pc:spChg chg="add del mod">
          <ac:chgData name="selim Tira" userId="a483220af6bbce15" providerId="LiveId" clId="{0BD0C8AA-90B6-4DD7-8D87-53523DD6306C}" dt="2023-03-19T21:54:46.960" v="3627"/>
          <ac:spMkLst>
            <pc:docMk/>
            <pc:sldMk cId="2596479909" sldId="2136"/>
            <ac:spMk id="86" creationId="{DE9E01EE-F7AD-5CD0-9609-2D97262667C2}"/>
          </ac:spMkLst>
        </pc:spChg>
        <pc:spChg chg="add del mod">
          <ac:chgData name="selim Tira" userId="a483220af6bbce15" providerId="LiveId" clId="{0BD0C8AA-90B6-4DD7-8D87-53523DD6306C}" dt="2023-03-19T21:54:46.960" v="3627"/>
          <ac:spMkLst>
            <pc:docMk/>
            <pc:sldMk cId="2596479909" sldId="2136"/>
            <ac:spMk id="87" creationId="{0D5068AD-8D63-A5B8-CCB8-3799558F45F7}"/>
          </ac:spMkLst>
        </pc:spChg>
        <pc:spChg chg="add del mod">
          <ac:chgData name="selim Tira" userId="a483220af6bbce15" providerId="LiveId" clId="{0BD0C8AA-90B6-4DD7-8D87-53523DD6306C}" dt="2023-03-19T21:54:46.960" v="3627"/>
          <ac:spMkLst>
            <pc:docMk/>
            <pc:sldMk cId="2596479909" sldId="2136"/>
            <ac:spMk id="88" creationId="{F8E43816-C1A3-DACB-4DB3-C01ACF038931}"/>
          </ac:spMkLst>
        </pc:spChg>
        <pc:spChg chg="add del mod">
          <ac:chgData name="selim Tira" userId="a483220af6bbce15" providerId="LiveId" clId="{0BD0C8AA-90B6-4DD7-8D87-53523DD6306C}" dt="2023-03-19T21:54:12.036" v="3621" actId="478"/>
          <ac:spMkLst>
            <pc:docMk/>
            <pc:sldMk cId="2596479909" sldId="2136"/>
            <ac:spMk id="89" creationId="{49D1B47E-AB46-422E-9C3D-663DD55D38F6}"/>
          </ac:spMkLst>
        </pc:spChg>
        <pc:spChg chg="mod">
          <ac:chgData name="selim Tira" userId="a483220af6bbce15" providerId="LiveId" clId="{0BD0C8AA-90B6-4DD7-8D87-53523DD6306C}" dt="2023-03-19T13:05:29.063" v="891" actId="555"/>
          <ac:spMkLst>
            <pc:docMk/>
            <pc:sldMk cId="2596479909" sldId="2136"/>
            <ac:spMk id="90" creationId="{D25959CB-424D-48E5-8C2B-613BD4F8B4C7}"/>
          </ac:spMkLst>
        </pc:spChg>
        <pc:spChg chg="mod">
          <ac:chgData name="selim Tira" userId="a483220af6bbce15" providerId="LiveId" clId="{0BD0C8AA-90B6-4DD7-8D87-53523DD6306C}" dt="2023-03-19T13:05:29.063" v="891" actId="555"/>
          <ac:spMkLst>
            <pc:docMk/>
            <pc:sldMk cId="2596479909" sldId="2136"/>
            <ac:spMk id="91" creationId="{318C5080-7C72-4B2F-8624-908C6A77ADA5}"/>
          </ac:spMkLst>
        </pc:spChg>
        <pc:spChg chg="add del mod">
          <ac:chgData name="selim Tira" userId="a483220af6bbce15" providerId="LiveId" clId="{0BD0C8AA-90B6-4DD7-8D87-53523DD6306C}" dt="2023-03-19T21:54:46.960" v="3627"/>
          <ac:spMkLst>
            <pc:docMk/>
            <pc:sldMk cId="2596479909" sldId="2136"/>
            <ac:spMk id="92" creationId="{1D28BDBC-5ACB-C9C6-6068-87A39F6903D7}"/>
          </ac:spMkLst>
        </pc:spChg>
        <pc:spChg chg="mod">
          <ac:chgData name="selim Tira" userId="a483220af6bbce15" providerId="LiveId" clId="{0BD0C8AA-90B6-4DD7-8D87-53523DD6306C}" dt="2023-03-19T23:13:50.292" v="4935" actId="14100"/>
          <ac:spMkLst>
            <pc:docMk/>
            <pc:sldMk cId="2596479909" sldId="2136"/>
            <ac:spMk id="94" creationId="{6ECD4666-BF8E-4661-BDDE-C0E6092670F8}"/>
          </ac:spMkLst>
        </pc:spChg>
        <pc:spChg chg="mod">
          <ac:chgData name="selim Tira" userId="a483220af6bbce15" providerId="LiveId" clId="{0BD0C8AA-90B6-4DD7-8D87-53523DD6306C}" dt="2023-03-19T12:59:48.356" v="720" actId="2711"/>
          <ac:spMkLst>
            <pc:docMk/>
            <pc:sldMk cId="2596479909" sldId="2136"/>
            <ac:spMk id="95" creationId="{E1397626-D92C-4AF0-90CE-F05B6FDDACBE}"/>
          </ac:spMkLst>
        </pc:spChg>
        <pc:spChg chg="add del mod">
          <ac:chgData name="selim Tira" userId="a483220af6bbce15" providerId="LiveId" clId="{0BD0C8AA-90B6-4DD7-8D87-53523DD6306C}" dt="2023-03-19T21:54:46.960" v="3627"/>
          <ac:spMkLst>
            <pc:docMk/>
            <pc:sldMk cId="2596479909" sldId="2136"/>
            <ac:spMk id="96" creationId="{38FDB5DA-6EDB-32B7-6977-822AE1DB1834}"/>
          </ac:spMkLst>
        </pc:spChg>
        <pc:spChg chg="del mod">
          <ac:chgData name="selim Tira" userId="a483220af6bbce15" providerId="LiveId" clId="{0BD0C8AA-90B6-4DD7-8D87-53523DD6306C}" dt="2023-03-21T02:03:28.230" v="5404" actId="478"/>
          <ac:spMkLst>
            <pc:docMk/>
            <pc:sldMk cId="2596479909" sldId="2136"/>
            <ac:spMk id="97" creationId="{17FFB254-8941-4334-8904-C5112DDD672E}"/>
          </ac:spMkLst>
        </pc:spChg>
        <pc:spChg chg="add del mod">
          <ac:chgData name="selim Tira" userId="a483220af6bbce15" providerId="LiveId" clId="{0BD0C8AA-90B6-4DD7-8D87-53523DD6306C}" dt="2023-03-19T21:54:46.960" v="3627"/>
          <ac:spMkLst>
            <pc:docMk/>
            <pc:sldMk cId="2596479909" sldId="2136"/>
            <ac:spMk id="98" creationId="{B27DFC01-9AB5-9EC4-3CB3-84F5398BB79F}"/>
          </ac:spMkLst>
        </pc:spChg>
        <pc:spChg chg="add del mod">
          <ac:chgData name="selim Tira" userId="a483220af6bbce15" providerId="LiveId" clId="{0BD0C8AA-90B6-4DD7-8D87-53523DD6306C}" dt="2023-03-19T21:54:46.960" v="3627"/>
          <ac:spMkLst>
            <pc:docMk/>
            <pc:sldMk cId="2596479909" sldId="2136"/>
            <ac:spMk id="99" creationId="{98861CB7-A614-C303-9D14-B1AA98C18476}"/>
          </ac:spMkLst>
        </pc:spChg>
        <pc:spChg chg="mod">
          <ac:chgData name="selim Tira" userId="a483220af6bbce15" providerId="LiveId" clId="{0BD0C8AA-90B6-4DD7-8D87-53523DD6306C}" dt="2023-03-19T22:14:11.419" v="3786" actId="553"/>
          <ac:spMkLst>
            <pc:docMk/>
            <pc:sldMk cId="2596479909" sldId="2136"/>
            <ac:spMk id="100" creationId="{AAC93511-D99B-47AE-8391-CD4E7B9A3AD8}"/>
          </ac:spMkLst>
        </pc:spChg>
        <pc:spChg chg="add del mod">
          <ac:chgData name="selim Tira" userId="a483220af6bbce15" providerId="LiveId" clId="{0BD0C8AA-90B6-4DD7-8D87-53523DD6306C}" dt="2023-03-19T21:54:46.960" v="3627"/>
          <ac:spMkLst>
            <pc:docMk/>
            <pc:sldMk cId="2596479909" sldId="2136"/>
            <ac:spMk id="102" creationId="{9D2CDA93-6C75-2C2D-B36F-A954000B16E9}"/>
          </ac:spMkLst>
        </pc:spChg>
        <pc:spChg chg="add del mod">
          <ac:chgData name="selim Tira" userId="a483220af6bbce15" providerId="LiveId" clId="{0BD0C8AA-90B6-4DD7-8D87-53523DD6306C}" dt="2023-03-19T21:54:46.960" v="3627"/>
          <ac:spMkLst>
            <pc:docMk/>
            <pc:sldMk cId="2596479909" sldId="2136"/>
            <ac:spMk id="103" creationId="{10551887-1CBB-AA5D-43B3-3C4F22985627}"/>
          </ac:spMkLst>
        </pc:spChg>
        <pc:spChg chg="add del mod">
          <ac:chgData name="selim Tira" userId="a483220af6bbce15" providerId="LiveId" clId="{0BD0C8AA-90B6-4DD7-8D87-53523DD6306C}" dt="2023-03-19T21:54:46.960" v="3627"/>
          <ac:spMkLst>
            <pc:docMk/>
            <pc:sldMk cId="2596479909" sldId="2136"/>
            <ac:spMk id="104" creationId="{46A1EA6D-17DE-3B7E-85DA-5FBC02A4A41C}"/>
          </ac:spMkLst>
        </pc:spChg>
        <pc:spChg chg="add del mod">
          <ac:chgData name="selim Tira" userId="a483220af6bbce15" providerId="LiveId" clId="{0BD0C8AA-90B6-4DD7-8D87-53523DD6306C}" dt="2023-03-19T21:54:46.960" v="3627"/>
          <ac:spMkLst>
            <pc:docMk/>
            <pc:sldMk cId="2596479909" sldId="2136"/>
            <ac:spMk id="105" creationId="{39D6907E-C9D4-E7C2-93CD-FFE3F5CBBC37}"/>
          </ac:spMkLst>
        </pc:spChg>
        <pc:spChg chg="add del mod">
          <ac:chgData name="selim Tira" userId="a483220af6bbce15" providerId="LiveId" clId="{0BD0C8AA-90B6-4DD7-8D87-53523DD6306C}" dt="2023-03-19T21:54:46.960" v="3627"/>
          <ac:spMkLst>
            <pc:docMk/>
            <pc:sldMk cId="2596479909" sldId="2136"/>
            <ac:spMk id="106" creationId="{C26A08DA-8561-F427-AB00-41F53CED5850}"/>
          </ac:spMkLst>
        </pc:spChg>
        <pc:spChg chg="add del mod">
          <ac:chgData name="selim Tira" userId="a483220af6bbce15" providerId="LiveId" clId="{0BD0C8AA-90B6-4DD7-8D87-53523DD6306C}" dt="2023-03-19T21:54:46.960" v="3627"/>
          <ac:spMkLst>
            <pc:docMk/>
            <pc:sldMk cId="2596479909" sldId="2136"/>
            <ac:spMk id="107" creationId="{C6884E28-A0AF-1CC8-C5C3-F9DCEF9DDCE6}"/>
          </ac:spMkLst>
        </pc:spChg>
        <pc:spChg chg="add del mod">
          <ac:chgData name="selim Tira" userId="a483220af6bbce15" providerId="LiveId" clId="{0BD0C8AA-90B6-4DD7-8D87-53523DD6306C}" dt="2023-03-19T21:54:46.960" v="3627"/>
          <ac:spMkLst>
            <pc:docMk/>
            <pc:sldMk cId="2596479909" sldId="2136"/>
            <ac:spMk id="108" creationId="{1EA9B39E-2842-9D01-C581-38F65BF7099F}"/>
          </ac:spMkLst>
        </pc:spChg>
        <pc:spChg chg="add del mod">
          <ac:chgData name="selim Tira" userId="a483220af6bbce15" providerId="LiveId" clId="{0BD0C8AA-90B6-4DD7-8D87-53523DD6306C}" dt="2023-03-19T21:54:46.960" v="3627"/>
          <ac:spMkLst>
            <pc:docMk/>
            <pc:sldMk cId="2596479909" sldId="2136"/>
            <ac:spMk id="109" creationId="{9AA36AF4-1331-BF9E-110F-E5EC4564472E}"/>
          </ac:spMkLst>
        </pc:spChg>
        <pc:spChg chg="add del mod">
          <ac:chgData name="selim Tira" userId="a483220af6bbce15" providerId="LiveId" clId="{0BD0C8AA-90B6-4DD7-8D87-53523DD6306C}" dt="2023-03-19T21:54:46.960" v="3627"/>
          <ac:spMkLst>
            <pc:docMk/>
            <pc:sldMk cId="2596479909" sldId="2136"/>
            <ac:spMk id="110" creationId="{85EEA666-001C-69B9-0CF7-846882BABDF1}"/>
          </ac:spMkLst>
        </pc:spChg>
        <pc:spChg chg="add del mod">
          <ac:chgData name="selim Tira" userId="a483220af6bbce15" providerId="LiveId" clId="{0BD0C8AA-90B6-4DD7-8D87-53523DD6306C}" dt="2023-03-19T21:54:46.960" v="3627"/>
          <ac:spMkLst>
            <pc:docMk/>
            <pc:sldMk cId="2596479909" sldId="2136"/>
            <ac:spMk id="111" creationId="{6C7DACCC-B963-53B5-3728-81D7B581204E}"/>
          </ac:spMkLst>
        </pc:spChg>
        <pc:spChg chg="add del mod">
          <ac:chgData name="selim Tira" userId="a483220af6bbce15" providerId="LiveId" clId="{0BD0C8AA-90B6-4DD7-8D87-53523DD6306C}" dt="2023-03-19T21:54:46.960" v="3627"/>
          <ac:spMkLst>
            <pc:docMk/>
            <pc:sldMk cId="2596479909" sldId="2136"/>
            <ac:spMk id="112" creationId="{89B41CA2-C4A5-A67D-9A77-FE7AC3A3BD66}"/>
          </ac:spMkLst>
        </pc:spChg>
        <pc:spChg chg="add del mod">
          <ac:chgData name="selim Tira" userId="a483220af6bbce15" providerId="LiveId" clId="{0BD0C8AA-90B6-4DD7-8D87-53523DD6306C}" dt="2023-03-19T21:54:46.960" v="3627"/>
          <ac:spMkLst>
            <pc:docMk/>
            <pc:sldMk cId="2596479909" sldId="2136"/>
            <ac:spMk id="113" creationId="{4B346B43-028A-47F0-723E-65B932203192}"/>
          </ac:spMkLst>
        </pc:spChg>
        <pc:spChg chg="add del mod">
          <ac:chgData name="selim Tira" userId="a483220af6bbce15" providerId="LiveId" clId="{0BD0C8AA-90B6-4DD7-8D87-53523DD6306C}" dt="2023-03-19T21:54:46.960" v="3627"/>
          <ac:spMkLst>
            <pc:docMk/>
            <pc:sldMk cId="2596479909" sldId="2136"/>
            <ac:spMk id="114" creationId="{5323FF6A-AF57-DD2E-1D14-DFA7A7100451}"/>
          </ac:spMkLst>
        </pc:spChg>
        <pc:spChg chg="add del mod">
          <ac:chgData name="selim Tira" userId="a483220af6bbce15" providerId="LiveId" clId="{0BD0C8AA-90B6-4DD7-8D87-53523DD6306C}" dt="2023-03-19T21:54:46.960" v="3627"/>
          <ac:spMkLst>
            <pc:docMk/>
            <pc:sldMk cId="2596479909" sldId="2136"/>
            <ac:spMk id="115" creationId="{305FE773-BF40-A9B2-C03B-9A6C8468B506}"/>
          </ac:spMkLst>
        </pc:spChg>
        <pc:spChg chg="add del mod">
          <ac:chgData name="selim Tira" userId="a483220af6bbce15" providerId="LiveId" clId="{0BD0C8AA-90B6-4DD7-8D87-53523DD6306C}" dt="2023-03-19T21:54:46.960" v="3627"/>
          <ac:spMkLst>
            <pc:docMk/>
            <pc:sldMk cId="2596479909" sldId="2136"/>
            <ac:spMk id="116" creationId="{655FC026-4533-330F-4C64-D1C81AF4B4E3}"/>
          </ac:spMkLst>
        </pc:spChg>
        <pc:spChg chg="add del mod">
          <ac:chgData name="selim Tira" userId="a483220af6bbce15" providerId="LiveId" clId="{0BD0C8AA-90B6-4DD7-8D87-53523DD6306C}" dt="2023-03-19T21:54:46.960" v="3627"/>
          <ac:spMkLst>
            <pc:docMk/>
            <pc:sldMk cId="2596479909" sldId="2136"/>
            <ac:spMk id="117" creationId="{346EFD03-9C9D-957F-9521-AF0C164228A2}"/>
          </ac:spMkLst>
        </pc:spChg>
        <pc:spChg chg="add del mod">
          <ac:chgData name="selim Tira" userId="a483220af6bbce15" providerId="LiveId" clId="{0BD0C8AA-90B6-4DD7-8D87-53523DD6306C}" dt="2023-03-19T21:54:46.960" v="3627"/>
          <ac:spMkLst>
            <pc:docMk/>
            <pc:sldMk cId="2596479909" sldId="2136"/>
            <ac:spMk id="118" creationId="{6F5D1520-17D5-5574-E97F-8DD633961B81}"/>
          </ac:spMkLst>
        </pc:spChg>
        <pc:spChg chg="add del mod">
          <ac:chgData name="selim Tira" userId="a483220af6bbce15" providerId="LiveId" clId="{0BD0C8AA-90B6-4DD7-8D87-53523DD6306C}" dt="2023-03-19T21:54:46.960" v="3627"/>
          <ac:spMkLst>
            <pc:docMk/>
            <pc:sldMk cId="2596479909" sldId="2136"/>
            <ac:spMk id="119" creationId="{B37A85DB-2016-7592-9DE2-6347DC500122}"/>
          </ac:spMkLst>
        </pc:spChg>
        <pc:spChg chg="add del mod">
          <ac:chgData name="selim Tira" userId="a483220af6bbce15" providerId="LiveId" clId="{0BD0C8AA-90B6-4DD7-8D87-53523DD6306C}" dt="2023-03-19T21:54:46.960" v="3627"/>
          <ac:spMkLst>
            <pc:docMk/>
            <pc:sldMk cId="2596479909" sldId="2136"/>
            <ac:spMk id="120" creationId="{C21F97FF-D8D1-C233-1462-159C0D9768A2}"/>
          </ac:spMkLst>
        </pc:spChg>
        <pc:spChg chg="add del mod">
          <ac:chgData name="selim Tira" userId="a483220af6bbce15" providerId="LiveId" clId="{0BD0C8AA-90B6-4DD7-8D87-53523DD6306C}" dt="2023-03-19T21:54:46.960" v="3627"/>
          <ac:spMkLst>
            <pc:docMk/>
            <pc:sldMk cId="2596479909" sldId="2136"/>
            <ac:spMk id="121" creationId="{43E2EFE7-1CBB-FD5B-7F48-F8DADECB390A}"/>
          </ac:spMkLst>
        </pc:spChg>
        <pc:spChg chg="add del mod">
          <ac:chgData name="selim Tira" userId="a483220af6bbce15" providerId="LiveId" clId="{0BD0C8AA-90B6-4DD7-8D87-53523DD6306C}" dt="2023-03-19T21:54:46.960" v="3627"/>
          <ac:spMkLst>
            <pc:docMk/>
            <pc:sldMk cId="2596479909" sldId="2136"/>
            <ac:spMk id="122" creationId="{F9CD2921-BAB4-E51B-FBED-EBABDA5342D8}"/>
          </ac:spMkLst>
        </pc:spChg>
        <pc:spChg chg="add mod">
          <ac:chgData name="selim Tira" userId="a483220af6bbce15" providerId="LiveId" clId="{0BD0C8AA-90B6-4DD7-8D87-53523DD6306C}" dt="2023-03-23T06:56:29" v="20749" actId="20577"/>
          <ac:spMkLst>
            <pc:docMk/>
            <pc:sldMk cId="2596479909" sldId="2136"/>
            <ac:spMk id="127" creationId="{BFDED02A-8CFA-3749-6E21-EB4DF6AFFB34}"/>
          </ac:spMkLst>
        </pc:spChg>
        <pc:spChg chg="mod">
          <ac:chgData name="selim Tira" userId="a483220af6bbce15" providerId="LiveId" clId="{0BD0C8AA-90B6-4DD7-8D87-53523DD6306C}" dt="2023-03-19T22:14:11.419" v="3786" actId="553"/>
          <ac:spMkLst>
            <pc:docMk/>
            <pc:sldMk cId="2596479909" sldId="2136"/>
            <ac:spMk id="129" creationId="{C5EB3C7B-71C0-4301-B3DE-325A5D6DFBDF}"/>
          </ac:spMkLst>
        </pc:spChg>
        <pc:spChg chg="mod">
          <ac:chgData name="selim Tira" userId="a483220af6bbce15" providerId="LiveId" clId="{0BD0C8AA-90B6-4DD7-8D87-53523DD6306C}" dt="2023-03-19T22:14:11.419" v="3786" actId="553"/>
          <ac:spMkLst>
            <pc:docMk/>
            <pc:sldMk cId="2596479909" sldId="2136"/>
            <ac:spMk id="158" creationId="{416D2550-7B3A-46F1-BD9B-4D24A26E21D0}"/>
          </ac:spMkLst>
        </pc:spChg>
        <pc:spChg chg="del mod">
          <ac:chgData name="selim Tira" userId="a483220af6bbce15" providerId="LiveId" clId="{0BD0C8AA-90B6-4DD7-8D87-53523DD6306C}" dt="2023-03-19T21:54:15.740" v="3622" actId="478"/>
          <ac:spMkLst>
            <pc:docMk/>
            <pc:sldMk cId="2596479909" sldId="2136"/>
            <ac:spMk id="183" creationId="{A39B973C-E6A5-4C47-B5AC-E827AAEDB9D0}"/>
          </ac:spMkLst>
        </pc:spChg>
        <pc:spChg chg="mod">
          <ac:chgData name="selim Tira" userId="a483220af6bbce15" providerId="LiveId" clId="{0BD0C8AA-90B6-4DD7-8D87-53523DD6306C}" dt="2023-03-19T22:14:11.419" v="3786" actId="553"/>
          <ac:spMkLst>
            <pc:docMk/>
            <pc:sldMk cId="2596479909" sldId="2136"/>
            <ac:spMk id="184" creationId="{7CA964BE-3E4A-4579-94A1-D428FCDB97A8}"/>
          </ac:spMkLst>
        </pc:spChg>
        <pc:spChg chg="mod">
          <ac:chgData name="selim Tira" userId="a483220af6bbce15" providerId="LiveId" clId="{0BD0C8AA-90B6-4DD7-8D87-53523DD6306C}" dt="2023-03-19T22:18:21.886" v="3837" actId="20577"/>
          <ac:spMkLst>
            <pc:docMk/>
            <pc:sldMk cId="2596479909" sldId="2136"/>
            <ac:spMk id="185" creationId="{0BCB321A-4BFD-41D8-8D0D-54123D39A652}"/>
          </ac:spMkLst>
        </pc:spChg>
        <pc:spChg chg="mod">
          <ac:chgData name="selim Tira" userId="a483220af6bbce15" providerId="LiveId" clId="{0BD0C8AA-90B6-4DD7-8D87-53523DD6306C}" dt="2023-03-19T22:14:11.419" v="3786" actId="553"/>
          <ac:spMkLst>
            <pc:docMk/>
            <pc:sldMk cId="2596479909" sldId="2136"/>
            <ac:spMk id="187" creationId="{D9825F90-1355-44E4-B8CC-147F925FB42B}"/>
          </ac:spMkLst>
        </pc:spChg>
        <pc:spChg chg="mod">
          <ac:chgData name="selim Tira" userId="a483220af6bbce15" providerId="LiveId" clId="{0BD0C8AA-90B6-4DD7-8D87-53523DD6306C}" dt="2023-03-19T22:14:11.419" v="3786" actId="553"/>
          <ac:spMkLst>
            <pc:docMk/>
            <pc:sldMk cId="2596479909" sldId="2136"/>
            <ac:spMk id="188" creationId="{1A0CD3D8-2711-4868-8F97-B8A478F45237}"/>
          </ac:spMkLst>
        </pc:spChg>
        <pc:spChg chg="mod">
          <ac:chgData name="selim Tira" userId="a483220af6bbce15" providerId="LiveId" clId="{0BD0C8AA-90B6-4DD7-8D87-53523DD6306C}" dt="2023-03-19T22:14:11.419" v="3786" actId="553"/>
          <ac:spMkLst>
            <pc:docMk/>
            <pc:sldMk cId="2596479909" sldId="2136"/>
            <ac:spMk id="194" creationId="{A9089782-8D4F-4433-A681-6F389C029DC5}"/>
          </ac:spMkLst>
        </pc:spChg>
        <pc:spChg chg="mod">
          <ac:chgData name="selim Tira" userId="a483220af6bbce15" providerId="LiveId" clId="{0BD0C8AA-90B6-4DD7-8D87-53523DD6306C}" dt="2023-03-19T22:14:11.419" v="3786" actId="553"/>
          <ac:spMkLst>
            <pc:docMk/>
            <pc:sldMk cId="2596479909" sldId="2136"/>
            <ac:spMk id="196" creationId="{AEE4A47C-2795-4CE4-B6A8-485318B1B1C6}"/>
          </ac:spMkLst>
        </pc:spChg>
        <pc:spChg chg="mod">
          <ac:chgData name="selim Tira" userId="a483220af6bbce15" providerId="LiveId" clId="{0BD0C8AA-90B6-4DD7-8D87-53523DD6306C}" dt="2023-03-19T22:14:11.419" v="3786" actId="553"/>
          <ac:spMkLst>
            <pc:docMk/>
            <pc:sldMk cId="2596479909" sldId="2136"/>
            <ac:spMk id="202" creationId="{43326BD8-8FE2-48E4-8761-BF928B650D84}"/>
          </ac:spMkLst>
        </pc:spChg>
        <pc:spChg chg="mod">
          <ac:chgData name="selim Tira" userId="a483220af6bbce15" providerId="LiveId" clId="{0BD0C8AA-90B6-4DD7-8D87-53523DD6306C}" dt="2023-03-19T22:14:11.419" v="3786" actId="553"/>
          <ac:spMkLst>
            <pc:docMk/>
            <pc:sldMk cId="2596479909" sldId="2136"/>
            <ac:spMk id="204" creationId="{6CCE1E1B-D7FA-4F14-9FF6-DABB845B99F3}"/>
          </ac:spMkLst>
        </pc:spChg>
        <pc:spChg chg="mod">
          <ac:chgData name="selim Tira" userId="a483220af6bbce15" providerId="LiveId" clId="{0BD0C8AA-90B6-4DD7-8D87-53523DD6306C}" dt="2023-03-19T22:14:11.419" v="3786" actId="553"/>
          <ac:spMkLst>
            <pc:docMk/>
            <pc:sldMk cId="2596479909" sldId="2136"/>
            <ac:spMk id="205" creationId="{3A35D621-6401-479C-A076-E10EE929D618}"/>
          </ac:spMkLst>
        </pc:spChg>
        <pc:spChg chg="mod">
          <ac:chgData name="selim Tira" userId="a483220af6bbce15" providerId="LiveId" clId="{0BD0C8AA-90B6-4DD7-8D87-53523DD6306C}" dt="2023-03-19T22:14:11.419" v="3786" actId="553"/>
          <ac:spMkLst>
            <pc:docMk/>
            <pc:sldMk cId="2596479909" sldId="2136"/>
            <ac:spMk id="268" creationId="{385080F5-1AA3-41BB-86F1-1A330FCDC456}"/>
          </ac:spMkLst>
        </pc:spChg>
        <pc:spChg chg="mod">
          <ac:chgData name="selim Tira" userId="a483220af6bbce15" providerId="LiveId" clId="{0BD0C8AA-90B6-4DD7-8D87-53523DD6306C}" dt="2023-03-19T22:14:11.419" v="3786" actId="553"/>
          <ac:spMkLst>
            <pc:docMk/>
            <pc:sldMk cId="2596479909" sldId="2136"/>
            <ac:spMk id="269" creationId="{E6A08C7D-4C4C-4997-93C0-386C74E26F87}"/>
          </ac:spMkLst>
        </pc:spChg>
        <pc:spChg chg="mod">
          <ac:chgData name="selim Tira" userId="a483220af6bbce15" providerId="LiveId" clId="{0BD0C8AA-90B6-4DD7-8D87-53523DD6306C}" dt="2023-03-21T04:52:38.945" v="7716" actId="1076"/>
          <ac:spMkLst>
            <pc:docMk/>
            <pc:sldMk cId="2596479909" sldId="2136"/>
            <ac:spMk id="279" creationId="{58ED734D-92C5-4789-8411-C8727E7A6242}"/>
          </ac:spMkLst>
        </pc:spChg>
        <pc:spChg chg="mod">
          <ac:chgData name="selim Tira" userId="a483220af6bbce15" providerId="LiveId" clId="{0BD0C8AA-90B6-4DD7-8D87-53523DD6306C}" dt="2023-03-19T22:14:11.419" v="3786" actId="553"/>
          <ac:spMkLst>
            <pc:docMk/>
            <pc:sldMk cId="2596479909" sldId="2136"/>
            <ac:spMk id="281" creationId="{C79E05F7-C85D-4474-8A35-AAE1F5747D4C}"/>
          </ac:spMkLst>
        </pc:spChg>
        <pc:spChg chg="mod">
          <ac:chgData name="selim Tira" userId="a483220af6bbce15" providerId="LiveId" clId="{0BD0C8AA-90B6-4DD7-8D87-53523DD6306C}" dt="2023-03-19T22:14:11.419" v="3786" actId="553"/>
          <ac:spMkLst>
            <pc:docMk/>
            <pc:sldMk cId="2596479909" sldId="2136"/>
            <ac:spMk id="283" creationId="{46E65327-2456-4B8C-8EC8-70AB36BA6577}"/>
          </ac:spMkLst>
        </pc:spChg>
        <pc:spChg chg="mod">
          <ac:chgData name="selim Tira" userId="a483220af6bbce15" providerId="LiveId" clId="{0BD0C8AA-90B6-4DD7-8D87-53523DD6306C}" dt="2023-03-19T22:14:11.419" v="3786" actId="553"/>
          <ac:spMkLst>
            <pc:docMk/>
            <pc:sldMk cId="2596479909" sldId="2136"/>
            <ac:spMk id="287" creationId="{29C20B8D-5F41-4091-A6CD-6B2BC85EB3B7}"/>
          </ac:spMkLst>
        </pc:spChg>
        <pc:spChg chg="mod">
          <ac:chgData name="selim Tira" userId="a483220af6bbce15" providerId="LiveId" clId="{0BD0C8AA-90B6-4DD7-8D87-53523DD6306C}" dt="2023-03-19T22:14:11.419" v="3786" actId="553"/>
          <ac:spMkLst>
            <pc:docMk/>
            <pc:sldMk cId="2596479909" sldId="2136"/>
            <ac:spMk id="290" creationId="{F41483EA-BF93-4D21-AF39-C96D6A3F7C04}"/>
          </ac:spMkLst>
        </pc:spChg>
        <pc:spChg chg="mod">
          <ac:chgData name="selim Tira" userId="a483220af6bbce15" providerId="LiveId" clId="{0BD0C8AA-90B6-4DD7-8D87-53523DD6306C}" dt="2023-03-19T22:14:11.419" v="3786" actId="553"/>
          <ac:spMkLst>
            <pc:docMk/>
            <pc:sldMk cId="2596479909" sldId="2136"/>
            <ac:spMk id="291" creationId="{C8D35E77-81F0-4852-B14E-3514411DEC58}"/>
          </ac:spMkLst>
        </pc:spChg>
        <pc:spChg chg="mod">
          <ac:chgData name="selim Tira" userId="a483220af6bbce15" providerId="LiveId" clId="{0BD0C8AA-90B6-4DD7-8D87-53523DD6306C}" dt="2023-03-19T22:14:11.419" v="3786" actId="553"/>
          <ac:spMkLst>
            <pc:docMk/>
            <pc:sldMk cId="2596479909" sldId="2136"/>
            <ac:spMk id="307" creationId="{651B0D31-0110-4C1B-AA82-F39DFE31629E}"/>
          </ac:spMkLst>
        </pc:spChg>
        <pc:spChg chg="mod">
          <ac:chgData name="selim Tira" userId="a483220af6bbce15" providerId="LiveId" clId="{0BD0C8AA-90B6-4DD7-8D87-53523DD6306C}" dt="2023-03-19T22:14:11.419" v="3786" actId="553"/>
          <ac:spMkLst>
            <pc:docMk/>
            <pc:sldMk cId="2596479909" sldId="2136"/>
            <ac:spMk id="310" creationId="{FD912629-CCAE-430A-A644-B61A8F7EF2FE}"/>
          </ac:spMkLst>
        </pc:spChg>
        <pc:spChg chg="mod">
          <ac:chgData name="selim Tira" userId="a483220af6bbce15" providerId="LiveId" clId="{0BD0C8AA-90B6-4DD7-8D87-53523DD6306C}" dt="2023-03-19T22:14:11.419" v="3786" actId="553"/>
          <ac:spMkLst>
            <pc:docMk/>
            <pc:sldMk cId="2596479909" sldId="2136"/>
            <ac:spMk id="311" creationId="{9848B528-3B4F-4C73-8433-D49A9CBC8412}"/>
          </ac:spMkLst>
        </pc:spChg>
        <pc:spChg chg="mod">
          <ac:chgData name="selim Tira" userId="a483220af6bbce15" providerId="LiveId" clId="{0BD0C8AA-90B6-4DD7-8D87-53523DD6306C}" dt="2023-03-19T22:14:11.419" v="3786" actId="553"/>
          <ac:spMkLst>
            <pc:docMk/>
            <pc:sldMk cId="2596479909" sldId="2136"/>
            <ac:spMk id="312" creationId="{BD5340FE-5CE3-4B20-AF12-1E55BA8602F5}"/>
          </ac:spMkLst>
        </pc:spChg>
        <pc:spChg chg="mod">
          <ac:chgData name="selim Tira" userId="a483220af6bbce15" providerId="LiveId" clId="{0BD0C8AA-90B6-4DD7-8D87-53523DD6306C}" dt="2023-03-19T22:14:11.419" v="3786" actId="553"/>
          <ac:spMkLst>
            <pc:docMk/>
            <pc:sldMk cId="2596479909" sldId="2136"/>
            <ac:spMk id="313" creationId="{A969D92C-28A1-4FC4-BC4B-18BA9ACF2C91}"/>
          </ac:spMkLst>
        </pc:spChg>
        <pc:spChg chg="mod">
          <ac:chgData name="selim Tira" userId="a483220af6bbce15" providerId="LiveId" clId="{0BD0C8AA-90B6-4DD7-8D87-53523DD6306C}" dt="2023-03-19T22:14:11.419" v="3786" actId="553"/>
          <ac:spMkLst>
            <pc:docMk/>
            <pc:sldMk cId="2596479909" sldId="2136"/>
            <ac:spMk id="314" creationId="{5EE60504-0169-42F5-A557-6EE515EFEDEE}"/>
          </ac:spMkLst>
        </pc:spChg>
        <pc:spChg chg="mod">
          <ac:chgData name="selim Tira" userId="a483220af6bbce15" providerId="LiveId" clId="{0BD0C8AA-90B6-4DD7-8D87-53523DD6306C}" dt="2023-03-19T22:14:11.419" v="3786" actId="553"/>
          <ac:spMkLst>
            <pc:docMk/>
            <pc:sldMk cId="2596479909" sldId="2136"/>
            <ac:spMk id="315" creationId="{4087B0AC-6308-4518-B8EA-0EFBA488DBCA}"/>
          </ac:spMkLst>
        </pc:spChg>
        <pc:spChg chg="mod">
          <ac:chgData name="selim Tira" userId="a483220af6bbce15" providerId="LiveId" clId="{0BD0C8AA-90B6-4DD7-8D87-53523DD6306C}" dt="2023-03-19T22:14:11.419" v="3786" actId="553"/>
          <ac:spMkLst>
            <pc:docMk/>
            <pc:sldMk cId="2596479909" sldId="2136"/>
            <ac:spMk id="316" creationId="{ABB08E52-AF66-4DFE-89B8-435F4FAAEBAB}"/>
          </ac:spMkLst>
        </pc:spChg>
        <pc:spChg chg="mod">
          <ac:chgData name="selim Tira" userId="a483220af6bbce15" providerId="LiveId" clId="{0BD0C8AA-90B6-4DD7-8D87-53523DD6306C}" dt="2023-03-19T22:14:11.419" v="3786" actId="553"/>
          <ac:spMkLst>
            <pc:docMk/>
            <pc:sldMk cId="2596479909" sldId="2136"/>
            <ac:spMk id="317" creationId="{A9DBCFD1-FB41-4665-A636-E53074B26746}"/>
          </ac:spMkLst>
        </pc:spChg>
        <pc:spChg chg="add del mod topLvl">
          <ac:chgData name="selim Tira" userId="a483220af6bbce15" providerId="LiveId" clId="{0BD0C8AA-90B6-4DD7-8D87-53523DD6306C}" dt="2023-03-19T19:45:24.373" v="2554" actId="478"/>
          <ac:spMkLst>
            <pc:docMk/>
            <pc:sldMk cId="2596479909" sldId="2136"/>
            <ac:spMk id="336" creationId="{0EB72FD5-2C7F-4724-9D99-4B1BC610239C}"/>
          </ac:spMkLst>
        </pc:spChg>
        <pc:spChg chg="add del mod topLvl">
          <ac:chgData name="selim Tira" userId="a483220af6bbce15" providerId="LiveId" clId="{0BD0C8AA-90B6-4DD7-8D87-53523DD6306C}" dt="2023-03-19T19:45:24.373" v="2554" actId="478"/>
          <ac:spMkLst>
            <pc:docMk/>
            <pc:sldMk cId="2596479909" sldId="2136"/>
            <ac:spMk id="337" creationId="{89879FAA-B046-454C-9223-689D9EA3632C}"/>
          </ac:spMkLst>
        </pc:spChg>
        <pc:spChg chg="add del mod topLvl">
          <ac:chgData name="selim Tira" userId="a483220af6bbce15" providerId="LiveId" clId="{0BD0C8AA-90B6-4DD7-8D87-53523DD6306C}" dt="2023-03-19T19:45:24.373" v="2554" actId="478"/>
          <ac:spMkLst>
            <pc:docMk/>
            <pc:sldMk cId="2596479909" sldId="2136"/>
            <ac:spMk id="338" creationId="{DF7522E1-7E1B-44B0-8411-E829306744A0}"/>
          </ac:spMkLst>
        </pc:spChg>
        <pc:spChg chg="add del mod topLvl">
          <ac:chgData name="selim Tira" userId="a483220af6bbce15" providerId="LiveId" clId="{0BD0C8AA-90B6-4DD7-8D87-53523DD6306C}" dt="2023-03-19T19:45:24.373" v="2554" actId="478"/>
          <ac:spMkLst>
            <pc:docMk/>
            <pc:sldMk cId="2596479909" sldId="2136"/>
            <ac:spMk id="339" creationId="{38631C2B-59D7-4731-8928-A2338699F686}"/>
          </ac:spMkLst>
        </pc:spChg>
        <pc:spChg chg="add del mod topLvl">
          <ac:chgData name="selim Tira" userId="a483220af6bbce15" providerId="LiveId" clId="{0BD0C8AA-90B6-4DD7-8D87-53523DD6306C}" dt="2023-03-19T19:45:24.373" v="2554" actId="478"/>
          <ac:spMkLst>
            <pc:docMk/>
            <pc:sldMk cId="2596479909" sldId="2136"/>
            <ac:spMk id="340" creationId="{E8CC6A3E-F84F-4C40-B6B3-1E8E6CEBF727}"/>
          </ac:spMkLst>
        </pc:spChg>
        <pc:spChg chg="add del mod topLvl">
          <ac:chgData name="selim Tira" userId="a483220af6bbce15" providerId="LiveId" clId="{0BD0C8AA-90B6-4DD7-8D87-53523DD6306C}" dt="2023-03-19T19:45:24.373" v="2554" actId="478"/>
          <ac:spMkLst>
            <pc:docMk/>
            <pc:sldMk cId="2596479909" sldId="2136"/>
            <ac:spMk id="341" creationId="{33CB1764-F1CC-4B52-A597-5BCA9BB90987}"/>
          </ac:spMkLst>
        </pc:spChg>
        <pc:spChg chg="add del mod topLvl">
          <ac:chgData name="selim Tira" userId="a483220af6bbce15" providerId="LiveId" clId="{0BD0C8AA-90B6-4DD7-8D87-53523DD6306C}" dt="2023-03-19T19:45:24.373" v="2554" actId="478"/>
          <ac:spMkLst>
            <pc:docMk/>
            <pc:sldMk cId="2596479909" sldId="2136"/>
            <ac:spMk id="342" creationId="{ACA60B78-E89F-41F0-AD6A-102014F66EE1}"/>
          </ac:spMkLst>
        </pc:spChg>
        <pc:spChg chg="add del mod topLvl">
          <ac:chgData name="selim Tira" userId="a483220af6bbce15" providerId="LiveId" clId="{0BD0C8AA-90B6-4DD7-8D87-53523DD6306C}" dt="2023-03-19T19:45:24.373" v="2554" actId="478"/>
          <ac:spMkLst>
            <pc:docMk/>
            <pc:sldMk cId="2596479909" sldId="2136"/>
            <ac:spMk id="343" creationId="{875286CF-B9E0-4C0E-895E-6B8EB58AFC32}"/>
          </ac:spMkLst>
        </pc:spChg>
        <pc:spChg chg="add del mod topLvl">
          <ac:chgData name="selim Tira" userId="a483220af6bbce15" providerId="LiveId" clId="{0BD0C8AA-90B6-4DD7-8D87-53523DD6306C}" dt="2023-03-19T19:45:24.373" v="2554" actId="478"/>
          <ac:spMkLst>
            <pc:docMk/>
            <pc:sldMk cId="2596479909" sldId="2136"/>
            <ac:spMk id="344" creationId="{857978D3-5C9B-4456-BFF6-E2CE3A75474D}"/>
          </ac:spMkLst>
        </pc:spChg>
        <pc:spChg chg="add del mod topLvl">
          <ac:chgData name="selim Tira" userId="a483220af6bbce15" providerId="LiveId" clId="{0BD0C8AA-90B6-4DD7-8D87-53523DD6306C}" dt="2023-03-19T19:45:24.373" v="2554" actId="478"/>
          <ac:spMkLst>
            <pc:docMk/>
            <pc:sldMk cId="2596479909" sldId="2136"/>
            <ac:spMk id="345" creationId="{1BFAD625-D063-4E44-AD19-B7A82D22DA75}"/>
          </ac:spMkLst>
        </pc:spChg>
        <pc:spChg chg="add del mod topLvl">
          <ac:chgData name="selim Tira" userId="a483220af6bbce15" providerId="LiveId" clId="{0BD0C8AA-90B6-4DD7-8D87-53523DD6306C}" dt="2023-03-19T19:45:24.373" v="2554" actId="478"/>
          <ac:spMkLst>
            <pc:docMk/>
            <pc:sldMk cId="2596479909" sldId="2136"/>
            <ac:spMk id="346" creationId="{52850B1B-D607-48BE-9D6A-65A0E9AA5DB9}"/>
          </ac:spMkLst>
        </pc:spChg>
        <pc:spChg chg="add del mod topLvl">
          <ac:chgData name="selim Tira" userId="a483220af6bbce15" providerId="LiveId" clId="{0BD0C8AA-90B6-4DD7-8D87-53523DD6306C}" dt="2023-03-19T19:45:24.373" v="2554" actId="478"/>
          <ac:spMkLst>
            <pc:docMk/>
            <pc:sldMk cId="2596479909" sldId="2136"/>
            <ac:spMk id="347" creationId="{320CB788-DDD4-4AF8-A12C-FE91880F781E}"/>
          </ac:spMkLst>
        </pc:spChg>
        <pc:spChg chg="add del mod topLvl">
          <ac:chgData name="selim Tira" userId="a483220af6bbce15" providerId="LiveId" clId="{0BD0C8AA-90B6-4DD7-8D87-53523DD6306C}" dt="2023-03-19T19:45:24.373" v="2554" actId="478"/>
          <ac:spMkLst>
            <pc:docMk/>
            <pc:sldMk cId="2596479909" sldId="2136"/>
            <ac:spMk id="348" creationId="{E5666380-66DB-490E-A30C-0A42D3A244F2}"/>
          </ac:spMkLst>
        </pc:spChg>
        <pc:spChg chg="add del mod topLvl">
          <ac:chgData name="selim Tira" userId="a483220af6bbce15" providerId="LiveId" clId="{0BD0C8AA-90B6-4DD7-8D87-53523DD6306C}" dt="2023-03-19T19:45:24.373" v="2554" actId="478"/>
          <ac:spMkLst>
            <pc:docMk/>
            <pc:sldMk cId="2596479909" sldId="2136"/>
            <ac:spMk id="349" creationId="{6B77E1AB-9C68-48D6-A6F2-519A2B2EEF36}"/>
          </ac:spMkLst>
        </pc:spChg>
        <pc:spChg chg="add del mod topLvl">
          <ac:chgData name="selim Tira" userId="a483220af6bbce15" providerId="LiveId" clId="{0BD0C8AA-90B6-4DD7-8D87-53523DD6306C}" dt="2023-03-19T19:45:24.373" v="2554" actId="478"/>
          <ac:spMkLst>
            <pc:docMk/>
            <pc:sldMk cId="2596479909" sldId="2136"/>
            <ac:spMk id="350" creationId="{D0534F65-7226-417A-8A15-1DD13673EFF7}"/>
          </ac:spMkLst>
        </pc:spChg>
        <pc:spChg chg="add del mod topLvl">
          <ac:chgData name="selim Tira" userId="a483220af6bbce15" providerId="LiveId" clId="{0BD0C8AA-90B6-4DD7-8D87-53523DD6306C}" dt="2023-03-19T19:45:24.373" v="2554" actId="478"/>
          <ac:spMkLst>
            <pc:docMk/>
            <pc:sldMk cId="2596479909" sldId="2136"/>
            <ac:spMk id="351" creationId="{8ABC4084-59B3-4449-9ED6-ECC8B1BE642F}"/>
          </ac:spMkLst>
        </pc:spChg>
        <pc:spChg chg="add del mod topLvl">
          <ac:chgData name="selim Tira" userId="a483220af6bbce15" providerId="LiveId" clId="{0BD0C8AA-90B6-4DD7-8D87-53523DD6306C}" dt="2023-03-19T19:45:24.373" v="2554" actId="478"/>
          <ac:spMkLst>
            <pc:docMk/>
            <pc:sldMk cId="2596479909" sldId="2136"/>
            <ac:spMk id="352" creationId="{C3F77110-758B-4EF0-B0F6-6635A8A02B38}"/>
          </ac:spMkLst>
        </pc:spChg>
        <pc:spChg chg="add del mod topLvl">
          <ac:chgData name="selim Tira" userId="a483220af6bbce15" providerId="LiveId" clId="{0BD0C8AA-90B6-4DD7-8D87-53523DD6306C}" dt="2023-03-19T19:45:24.373" v="2554" actId="478"/>
          <ac:spMkLst>
            <pc:docMk/>
            <pc:sldMk cId="2596479909" sldId="2136"/>
            <ac:spMk id="353" creationId="{0C00B76B-3095-4F5E-BDDF-DD693A9DB385}"/>
          </ac:spMkLst>
        </pc:spChg>
        <pc:spChg chg="add del mod topLvl">
          <ac:chgData name="selim Tira" userId="a483220af6bbce15" providerId="LiveId" clId="{0BD0C8AA-90B6-4DD7-8D87-53523DD6306C}" dt="2023-03-19T19:45:24.373" v="2554" actId="478"/>
          <ac:spMkLst>
            <pc:docMk/>
            <pc:sldMk cId="2596479909" sldId="2136"/>
            <ac:spMk id="354" creationId="{91C5FD81-6C8C-4637-86B7-695AB98425F3}"/>
          </ac:spMkLst>
        </pc:spChg>
        <pc:spChg chg="add del mod topLvl">
          <ac:chgData name="selim Tira" userId="a483220af6bbce15" providerId="LiveId" clId="{0BD0C8AA-90B6-4DD7-8D87-53523DD6306C}" dt="2023-03-19T19:45:24.373" v="2554" actId="478"/>
          <ac:spMkLst>
            <pc:docMk/>
            <pc:sldMk cId="2596479909" sldId="2136"/>
            <ac:spMk id="355" creationId="{8E12F5E6-DAE3-41E2-9FBB-064E8C2821E4}"/>
          </ac:spMkLst>
        </pc:spChg>
        <pc:spChg chg="add del mod topLvl">
          <ac:chgData name="selim Tira" userId="a483220af6bbce15" providerId="LiveId" clId="{0BD0C8AA-90B6-4DD7-8D87-53523DD6306C}" dt="2023-03-19T19:45:24.373" v="2554" actId="478"/>
          <ac:spMkLst>
            <pc:docMk/>
            <pc:sldMk cId="2596479909" sldId="2136"/>
            <ac:spMk id="356" creationId="{8B580E05-B90C-40AA-9B68-70F7723AD377}"/>
          </ac:spMkLst>
        </pc:spChg>
        <pc:spChg chg="add del mod topLvl">
          <ac:chgData name="selim Tira" userId="a483220af6bbce15" providerId="LiveId" clId="{0BD0C8AA-90B6-4DD7-8D87-53523DD6306C}" dt="2023-03-19T19:45:24.373" v="2554" actId="478"/>
          <ac:spMkLst>
            <pc:docMk/>
            <pc:sldMk cId="2596479909" sldId="2136"/>
            <ac:spMk id="357" creationId="{C6FAF093-9CE0-4B12-AD1B-22509514A273}"/>
          </ac:spMkLst>
        </pc:spChg>
        <pc:spChg chg="add del mod topLvl">
          <ac:chgData name="selim Tira" userId="a483220af6bbce15" providerId="LiveId" clId="{0BD0C8AA-90B6-4DD7-8D87-53523DD6306C}" dt="2023-03-19T19:45:24.373" v="2554" actId="478"/>
          <ac:spMkLst>
            <pc:docMk/>
            <pc:sldMk cId="2596479909" sldId="2136"/>
            <ac:spMk id="358" creationId="{5F5EAC00-2381-484A-BF92-9870A22E938C}"/>
          </ac:spMkLst>
        </pc:spChg>
        <pc:spChg chg="add del mod topLvl">
          <ac:chgData name="selim Tira" userId="a483220af6bbce15" providerId="LiveId" clId="{0BD0C8AA-90B6-4DD7-8D87-53523DD6306C}" dt="2023-03-19T19:45:24.373" v="2554" actId="478"/>
          <ac:spMkLst>
            <pc:docMk/>
            <pc:sldMk cId="2596479909" sldId="2136"/>
            <ac:spMk id="359" creationId="{B562A1ED-3B39-42C7-B2B1-00E51480EFB7}"/>
          </ac:spMkLst>
        </pc:spChg>
        <pc:spChg chg="add del mod topLvl">
          <ac:chgData name="selim Tira" userId="a483220af6bbce15" providerId="LiveId" clId="{0BD0C8AA-90B6-4DD7-8D87-53523DD6306C}" dt="2023-03-19T19:45:24.373" v="2554" actId="478"/>
          <ac:spMkLst>
            <pc:docMk/>
            <pc:sldMk cId="2596479909" sldId="2136"/>
            <ac:spMk id="360" creationId="{D8C4CE4C-3E5D-4F82-A460-E0CFD11F5DBE}"/>
          </ac:spMkLst>
        </pc:spChg>
        <pc:spChg chg="add del mod topLvl">
          <ac:chgData name="selim Tira" userId="a483220af6bbce15" providerId="LiveId" clId="{0BD0C8AA-90B6-4DD7-8D87-53523DD6306C}" dt="2023-03-19T19:45:24.373" v="2554" actId="478"/>
          <ac:spMkLst>
            <pc:docMk/>
            <pc:sldMk cId="2596479909" sldId="2136"/>
            <ac:spMk id="361" creationId="{81D438C8-01BF-4354-B767-0ED906538077}"/>
          </ac:spMkLst>
        </pc:spChg>
        <pc:spChg chg="add del mod topLvl">
          <ac:chgData name="selim Tira" userId="a483220af6bbce15" providerId="LiveId" clId="{0BD0C8AA-90B6-4DD7-8D87-53523DD6306C}" dt="2023-03-19T19:45:24.373" v="2554" actId="478"/>
          <ac:spMkLst>
            <pc:docMk/>
            <pc:sldMk cId="2596479909" sldId="2136"/>
            <ac:spMk id="362" creationId="{068BEC75-4AC1-4D9A-9A3D-225BB16294FD}"/>
          </ac:spMkLst>
        </pc:spChg>
        <pc:spChg chg="add del mod topLvl">
          <ac:chgData name="selim Tira" userId="a483220af6bbce15" providerId="LiveId" clId="{0BD0C8AA-90B6-4DD7-8D87-53523DD6306C}" dt="2023-03-19T19:45:24.373" v="2554" actId="478"/>
          <ac:spMkLst>
            <pc:docMk/>
            <pc:sldMk cId="2596479909" sldId="2136"/>
            <ac:spMk id="363" creationId="{7DC5017F-0D97-43A3-B3A0-B171D043D7CF}"/>
          </ac:spMkLst>
        </pc:spChg>
        <pc:spChg chg="add del mod topLvl">
          <ac:chgData name="selim Tira" userId="a483220af6bbce15" providerId="LiveId" clId="{0BD0C8AA-90B6-4DD7-8D87-53523DD6306C}" dt="2023-03-19T19:45:24.373" v="2554" actId="478"/>
          <ac:spMkLst>
            <pc:docMk/>
            <pc:sldMk cId="2596479909" sldId="2136"/>
            <ac:spMk id="364" creationId="{A8D68C7E-7201-4BAA-9822-0D397F6F69AC}"/>
          </ac:spMkLst>
        </pc:spChg>
        <pc:spChg chg="add del mod topLvl">
          <ac:chgData name="selim Tira" userId="a483220af6bbce15" providerId="LiveId" clId="{0BD0C8AA-90B6-4DD7-8D87-53523DD6306C}" dt="2023-03-19T19:45:24.373" v="2554" actId="478"/>
          <ac:spMkLst>
            <pc:docMk/>
            <pc:sldMk cId="2596479909" sldId="2136"/>
            <ac:spMk id="365" creationId="{3250AA35-B416-40C0-A0FC-85C7E5AAAE03}"/>
          </ac:spMkLst>
        </pc:spChg>
        <pc:spChg chg="add del mod topLvl">
          <ac:chgData name="selim Tira" userId="a483220af6bbce15" providerId="LiveId" clId="{0BD0C8AA-90B6-4DD7-8D87-53523DD6306C}" dt="2023-03-19T19:45:24.373" v="2554" actId="478"/>
          <ac:spMkLst>
            <pc:docMk/>
            <pc:sldMk cId="2596479909" sldId="2136"/>
            <ac:spMk id="366" creationId="{24915E2B-C9DD-4CB8-9AC7-A901905911B5}"/>
          </ac:spMkLst>
        </pc:spChg>
        <pc:spChg chg="add del mod topLvl">
          <ac:chgData name="selim Tira" userId="a483220af6bbce15" providerId="LiveId" clId="{0BD0C8AA-90B6-4DD7-8D87-53523DD6306C}" dt="2023-03-19T19:45:24.373" v="2554" actId="478"/>
          <ac:spMkLst>
            <pc:docMk/>
            <pc:sldMk cId="2596479909" sldId="2136"/>
            <ac:spMk id="367" creationId="{B0113D97-3B38-4A8F-960A-3CCBEA10DAF5}"/>
          </ac:spMkLst>
        </pc:spChg>
        <pc:spChg chg="add del mod topLvl">
          <ac:chgData name="selim Tira" userId="a483220af6bbce15" providerId="LiveId" clId="{0BD0C8AA-90B6-4DD7-8D87-53523DD6306C}" dt="2023-03-19T19:45:24.373" v="2554" actId="478"/>
          <ac:spMkLst>
            <pc:docMk/>
            <pc:sldMk cId="2596479909" sldId="2136"/>
            <ac:spMk id="368" creationId="{8A28475C-31E0-4C11-828D-6D30C49698EE}"/>
          </ac:spMkLst>
        </pc:spChg>
        <pc:spChg chg="add del mod topLvl">
          <ac:chgData name="selim Tira" userId="a483220af6bbce15" providerId="LiveId" clId="{0BD0C8AA-90B6-4DD7-8D87-53523DD6306C}" dt="2023-03-19T19:45:24.373" v="2554" actId="478"/>
          <ac:spMkLst>
            <pc:docMk/>
            <pc:sldMk cId="2596479909" sldId="2136"/>
            <ac:spMk id="369" creationId="{C411D651-4717-4849-B52D-063599CCBBCE}"/>
          </ac:spMkLst>
        </pc:spChg>
        <pc:spChg chg="add del mod topLvl">
          <ac:chgData name="selim Tira" userId="a483220af6bbce15" providerId="LiveId" clId="{0BD0C8AA-90B6-4DD7-8D87-53523DD6306C}" dt="2023-03-19T19:45:24.373" v="2554" actId="478"/>
          <ac:spMkLst>
            <pc:docMk/>
            <pc:sldMk cId="2596479909" sldId="2136"/>
            <ac:spMk id="370" creationId="{ED0A2AF6-4C8D-4DBE-AC32-68F3D7342523}"/>
          </ac:spMkLst>
        </pc:spChg>
        <pc:spChg chg="add del mod topLvl">
          <ac:chgData name="selim Tira" userId="a483220af6bbce15" providerId="LiveId" clId="{0BD0C8AA-90B6-4DD7-8D87-53523DD6306C}" dt="2023-03-19T19:45:24.373" v="2554" actId="478"/>
          <ac:spMkLst>
            <pc:docMk/>
            <pc:sldMk cId="2596479909" sldId="2136"/>
            <ac:spMk id="371" creationId="{DB271011-913F-4C9E-8F5B-FCA5ED96DC23}"/>
          </ac:spMkLst>
        </pc:spChg>
        <pc:spChg chg="add del mod topLvl">
          <ac:chgData name="selim Tira" userId="a483220af6bbce15" providerId="LiveId" clId="{0BD0C8AA-90B6-4DD7-8D87-53523DD6306C}" dt="2023-03-19T19:45:24.373" v="2554" actId="478"/>
          <ac:spMkLst>
            <pc:docMk/>
            <pc:sldMk cId="2596479909" sldId="2136"/>
            <ac:spMk id="372" creationId="{05104B8B-22BA-4EA1-ADEE-D3DF49DB51A1}"/>
          </ac:spMkLst>
        </pc:spChg>
        <pc:spChg chg="add del mod topLvl">
          <ac:chgData name="selim Tira" userId="a483220af6bbce15" providerId="LiveId" clId="{0BD0C8AA-90B6-4DD7-8D87-53523DD6306C}" dt="2023-03-19T19:45:24.373" v="2554" actId="478"/>
          <ac:spMkLst>
            <pc:docMk/>
            <pc:sldMk cId="2596479909" sldId="2136"/>
            <ac:spMk id="373" creationId="{7A9F2242-0CEA-4EA3-944A-210D54BB6D62}"/>
          </ac:spMkLst>
        </pc:spChg>
        <pc:spChg chg="add del mod topLvl">
          <ac:chgData name="selim Tira" userId="a483220af6bbce15" providerId="LiveId" clId="{0BD0C8AA-90B6-4DD7-8D87-53523DD6306C}" dt="2023-03-19T19:45:24.373" v="2554" actId="478"/>
          <ac:spMkLst>
            <pc:docMk/>
            <pc:sldMk cId="2596479909" sldId="2136"/>
            <ac:spMk id="374" creationId="{25731BEF-567B-4093-BC8D-7F8107A57E64}"/>
          </ac:spMkLst>
        </pc:spChg>
        <pc:spChg chg="add del mod topLvl">
          <ac:chgData name="selim Tira" userId="a483220af6bbce15" providerId="LiveId" clId="{0BD0C8AA-90B6-4DD7-8D87-53523DD6306C}" dt="2023-03-19T19:45:24.373" v="2554" actId="478"/>
          <ac:spMkLst>
            <pc:docMk/>
            <pc:sldMk cId="2596479909" sldId="2136"/>
            <ac:spMk id="375" creationId="{A0B12B97-2278-47C9-9A2D-EC133A0C07F6}"/>
          </ac:spMkLst>
        </pc:spChg>
        <pc:spChg chg="add del mod topLvl">
          <ac:chgData name="selim Tira" userId="a483220af6bbce15" providerId="LiveId" clId="{0BD0C8AA-90B6-4DD7-8D87-53523DD6306C}" dt="2023-03-19T19:45:24.373" v="2554" actId="478"/>
          <ac:spMkLst>
            <pc:docMk/>
            <pc:sldMk cId="2596479909" sldId="2136"/>
            <ac:spMk id="376" creationId="{43181AF8-F150-486E-BA9D-D263D0114214}"/>
          </ac:spMkLst>
        </pc:spChg>
        <pc:spChg chg="add del mod topLvl">
          <ac:chgData name="selim Tira" userId="a483220af6bbce15" providerId="LiveId" clId="{0BD0C8AA-90B6-4DD7-8D87-53523DD6306C}" dt="2023-03-19T19:45:24.373" v="2554" actId="478"/>
          <ac:spMkLst>
            <pc:docMk/>
            <pc:sldMk cId="2596479909" sldId="2136"/>
            <ac:spMk id="377" creationId="{DA1BAA1B-00BC-4C0D-B484-25E6B97F1790}"/>
          </ac:spMkLst>
        </pc:spChg>
        <pc:spChg chg="add del mod topLvl">
          <ac:chgData name="selim Tira" userId="a483220af6bbce15" providerId="LiveId" clId="{0BD0C8AA-90B6-4DD7-8D87-53523DD6306C}" dt="2023-03-19T19:45:24.373" v="2554" actId="478"/>
          <ac:spMkLst>
            <pc:docMk/>
            <pc:sldMk cId="2596479909" sldId="2136"/>
            <ac:spMk id="378" creationId="{98B0776D-DFFF-431F-A0F1-82415FA02A32}"/>
          </ac:spMkLst>
        </pc:spChg>
        <pc:spChg chg="add del mod topLvl">
          <ac:chgData name="selim Tira" userId="a483220af6bbce15" providerId="LiveId" clId="{0BD0C8AA-90B6-4DD7-8D87-53523DD6306C}" dt="2023-03-19T19:45:24.373" v="2554" actId="478"/>
          <ac:spMkLst>
            <pc:docMk/>
            <pc:sldMk cId="2596479909" sldId="2136"/>
            <ac:spMk id="379" creationId="{4508EE40-54A6-4C7D-9760-656BCAA3AB6A}"/>
          </ac:spMkLst>
        </pc:spChg>
        <pc:spChg chg="add del mod topLvl">
          <ac:chgData name="selim Tira" userId="a483220af6bbce15" providerId="LiveId" clId="{0BD0C8AA-90B6-4DD7-8D87-53523DD6306C}" dt="2023-03-19T19:45:24.373" v="2554" actId="478"/>
          <ac:spMkLst>
            <pc:docMk/>
            <pc:sldMk cId="2596479909" sldId="2136"/>
            <ac:spMk id="380" creationId="{137F2B3B-5805-4F09-85C5-223F575CB5BF}"/>
          </ac:spMkLst>
        </pc:spChg>
        <pc:spChg chg="add del mod topLvl">
          <ac:chgData name="selim Tira" userId="a483220af6bbce15" providerId="LiveId" clId="{0BD0C8AA-90B6-4DD7-8D87-53523DD6306C}" dt="2023-03-19T19:45:24.373" v="2554" actId="478"/>
          <ac:spMkLst>
            <pc:docMk/>
            <pc:sldMk cId="2596479909" sldId="2136"/>
            <ac:spMk id="381" creationId="{E8C1E26B-F157-4132-BB16-4C246B67A0FB}"/>
          </ac:spMkLst>
        </pc:spChg>
        <pc:spChg chg="add del mod topLvl">
          <ac:chgData name="selim Tira" userId="a483220af6bbce15" providerId="LiveId" clId="{0BD0C8AA-90B6-4DD7-8D87-53523DD6306C}" dt="2023-03-19T19:45:24.373" v="2554" actId="478"/>
          <ac:spMkLst>
            <pc:docMk/>
            <pc:sldMk cId="2596479909" sldId="2136"/>
            <ac:spMk id="382" creationId="{2E639932-0994-463F-A4E1-DDCA9CBD9A94}"/>
          </ac:spMkLst>
        </pc:spChg>
        <pc:spChg chg="add del mod topLvl">
          <ac:chgData name="selim Tira" userId="a483220af6bbce15" providerId="LiveId" clId="{0BD0C8AA-90B6-4DD7-8D87-53523DD6306C}" dt="2023-03-19T19:45:24.373" v="2554" actId="478"/>
          <ac:spMkLst>
            <pc:docMk/>
            <pc:sldMk cId="2596479909" sldId="2136"/>
            <ac:spMk id="383" creationId="{7FCF6B91-6A93-4F7F-8D08-B2D251C8D63C}"/>
          </ac:spMkLst>
        </pc:spChg>
        <pc:spChg chg="add del mod topLvl">
          <ac:chgData name="selim Tira" userId="a483220af6bbce15" providerId="LiveId" clId="{0BD0C8AA-90B6-4DD7-8D87-53523DD6306C}" dt="2023-03-19T19:45:24.373" v="2554" actId="478"/>
          <ac:spMkLst>
            <pc:docMk/>
            <pc:sldMk cId="2596479909" sldId="2136"/>
            <ac:spMk id="384" creationId="{980E0CB3-4052-4287-BA75-6F002AE3503C}"/>
          </ac:spMkLst>
        </pc:spChg>
        <pc:spChg chg="add del mod topLvl">
          <ac:chgData name="selim Tira" userId="a483220af6bbce15" providerId="LiveId" clId="{0BD0C8AA-90B6-4DD7-8D87-53523DD6306C}" dt="2023-03-19T19:45:24.373" v="2554" actId="478"/>
          <ac:spMkLst>
            <pc:docMk/>
            <pc:sldMk cId="2596479909" sldId="2136"/>
            <ac:spMk id="385" creationId="{9031CAC2-B340-4292-832E-0DD3F4197FB9}"/>
          </ac:spMkLst>
        </pc:spChg>
        <pc:spChg chg="add del mod topLvl">
          <ac:chgData name="selim Tira" userId="a483220af6bbce15" providerId="LiveId" clId="{0BD0C8AA-90B6-4DD7-8D87-53523DD6306C}" dt="2023-03-19T19:45:24.373" v="2554" actId="478"/>
          <ac:spMkLst>
            <pc:docMk/>
            <pc:sldMk cId="2596479909" sldId="2136"/>
            <ac:spMk id="386" creationId="{D68ED202-0679-45ED-9006-83CEB2BA265A}"/>
          </ac:spMkLst>
        </pc:spChg>
        <pc:spChg chg="add del mod topLvl">
          <ac:chgData name="selim Tira" userId="a483220af6bbce15" providerId="LiveId" clId="{0BD0C8AA-90B6-4DD7-8D87-53523DD6306C}" dt="2023-03-19T19:45:24.373" v="2554" actId="478"/>
          <ac:spMkLst>
            <pc:docMk/>
            <pc:sldMk cId="2596479909" sldId="2136"/>
            <ac:spMk id="387" creationId="{94F993F3-315D-4EB9-AA09-05DA46656AFA}"/>
          </ac:spMkLst>
        </pc:spChg>
        <pc:spChg chg="add del mod topLvl">
          <ac:chgData name="selim Tira" userId="a483220af6bbce15" providerId="LiveId" clId="{0BD0C8AA-90B6-4DD7-8D87-53523DD6306C}" dt="2023-03-19T19:45:24.373" v="2554" actId="478"/>
          <ac:spMkLst>
            <pc:docMk/>
            <pc:sldMk cId="2596479909" sldId="2136"/>
            <ac:spMk id="388" creationId="{877035E3-C69F-4185-8C47-CA03173CA2B5}"/>
          </ac:spMkLst>
        </pc:spChg>
        <pc:spChg chg="add del mod topLvl">
          <ac:chgData name="selim Tira" userId="a483220af6bbce15" providerId="LiveId" clId="{0BD0C8AA-90B6-4DD7-8D87-53523DD6306C}" dt="2023-03-19T19:45:24.373" v="2554" actId="478"/>
          <ac:spMkLst>
            <pc:docMk/>
            <pc:sldMk cId="2596479909" sldId="2136"/>
            <ac:spMk id="389" creationId="{D1171B20-1011-4054-8600-95D56EF28B29}"/>
          </ac:spMkLst>
        </pc:spChg>
        <pc:spChg chg="add del mod topLvl">
          <ac:chgData name="selim Tira" userId="a483220af6bbce15" providerId="LiveId" clId="{0BD0C8AA-90B6-4DD7-8D87-53523DD6306C}" dt="2023-03-19T19:45:24.373" v="2554" actId="478"/>
          <ac:spMkLst>
            <pc:docMk/>
            <pc:sldMk cId="2596479909" sldId="2136"/>
            <ac:spMk id="390" creationId="{CA0D9420-1BDF-4679-810B-57F3CF8835BB}"/>
          </ac:spMkLst>
        </pc:spChg>
        <pc:spChg chg="add del mod topLvl">
          <ac:chgData name="selim Tira" userId="a483220af6bbce15" providerId="LiveId" clId="{0BD0C8AA-90B6-4DD7-8D87-53523DD6306C}" dt="2023-03-19T19:45:24.373" v="2554" actId="478"/>
          <ac:spMkLst>
            <pc:docMk/>
            <pc:sldMk cId="2596479909" sldId="2136"/>
            <ac:spMk id="391" creationId="{59D34F1C-143D-4F20-B365-C6A41F12E531}"/>
          </ac:spMkLst>
        </pc:spChg>
        <pc:spChg chg="add del mod topLvl">
          <ac:chgData name="selim Tira" userId="a483220af6bbce15" providerId="LiveId" clId="{0BD0C8AA-90B6-4DD7-8D87-53523DD6306C}" dt="2023-03-19T19:45:24.373" v="2554" actId="478"/>
          <ac:spMkLst>
            <pc:docMk/>
            <pc:sldMk cId="2596479909" sldId="2136"/>
            <ac:spMk id="392" creationId="{58718D77-690A-4609-8CB0-600B1389A3CB}"/>
          </ac:spMkLst>
        </pc:spChg>
        <pc:spChg chg="add del mod topLvl">
          <ac:chgData name="selim Tira" userId="a483220af6bbce15" providerId="LiveId" clId="{0BD0C8AA-90B6-4DD7-8D87-53523DD6306C}" dt="2023-03-19T19:45:24.373" v="2554" actId="478"/>
          <ac:spMkLst>
            <pc:docMk/>
            <pc:sldMk cId="2596479909" sldId="2136"/>
            <ac:spMk id="393" creationId="{A1D8429F-5A23-43EB-9DB5-7808454D3B69}"/>
          </ac:spMkLst>
        </pc:spChg>
        <pc:spChg chg="add del mod topLvl">
          <ac:chgData name="selim Tira" userId="a483220af6bbce15" providerId="LiveId" clId="{0BD0C8AA-90B6-4DD7-8D87-53523DD6306C}" dt="2023-03-19T19:45:24.373" v="2554" actId="478"/>
          <ac:spMkLst>
            <pc:docMk/>
            <pc:sldMk cId="2596479909" sldId="2136"/>
            <ac:spMk id="394" creationId="{0470FE22-8FEA-4CCC-B112-7D37BA62C0F3}"/>
          </ac:spMkLst>
        </pc:spChg>
        <pc:spChg chg="add del mod topLvl">
          <ac:chgData name="selim Tira" userId="a483220af6bbce15" providerId="LiveId" clId="{0BD0C8AA-90B6-4DD7-8D87-53523DD6306C}" dt="2023-03-19T19:45:24.373" v="2554" actId="478"/>
          <ac:spMkLst>
            <pc:docMk/>
            <pc:sldMk cId="2596479909" sldId="2136"/>
            <ac:spMk id="395" creationId="{35BCF446-FFE2-4CC2-A7AE-776F15D4694B}"/>
          </ac:spMkLst>
        </pc:spChg>
        <pc:spChg chg="add del mod topLvl">
          <ac:chgData name="selim Tira" userId="a483220af6bbce15" providerId="LiveId" clId="{0BD0C8AA-90B6-4DD7-8D87-53523DD6306C}" dt="2023-03-19T19:45:24.373" v="2554" actId="478"/>
          <ac:spMkLst>
            <pc:docMk/>
            <pc:sldMk cId="2596479909" sldId="2136"/>
            <ac:spMk id="396" creationId="{D3C7B4B4-6685-4B68-812D-AFBF98111B34}"/>
          </ac:spMkLst>
        </pc:spChg>
        <pc:spChg chg="add del mod topLvl">
          <ac:chgData name="selim Tira" userId="a483220af6bbce15" providerId="LiveId" clId="{0BD0C8AA-90B6-4DD7-8D87-53523DD6306C}" dt="2023-03-19T19:45:24.373" v="2554" actId="478"/>
          <ac:spMkLst>
            <pc:docMk/>
            <pc:sldMk cId="2596479909" sldId="2136"/>
            <ac:spMk id="397" creationId="{E4ED7420-37E7-4799-ADFF-1D1430235B88}"/>
          </ac:spMkLst>
        </pc:spChg>
        <pc:spChg chg="add del mod topLvl">
          <ac:chgData name="selim Tira" userId="a483220af6bbce15" providerId="LiveId" clId="{0BD0C8AA-90B6-4DD7-8D87-53523DD6306C}" dt="2023-03-19T19:45:24.373" v="2554" actId="478"/>
          <ac:spMkLst>
            <pc:docMk/>
            <pc:sldMk cId="2596479909" sldId="2136"/>
            <ac:spMk id="398" creationId="{3EFECDE3-05D0-48D0-9554-70748D3C051C}"/>
          </ac:spMkLst>
        </pc:spChg>
        <pc:spChg chg="add del mod topLvl">
          <ac:chgData name="selim Tira" userId="a483220af6bbce15" providerId="LiveId" clId="{0BD0C8AA-90B6-4DD7-8D87-53523DD6306C}" dt="2023-03-19T19:45:24.373" v="2554" actId="478"/>
          <ac:spMkLst>
            <pc:docMk/>
            <pc:sldMk cId="2596479909" sldId="2136"/>
            <ac:spMk id="399" creationId="{A1D09BAE-73F0-4E16-A043-5E2ADB826693}"/>
          </ac:spMkLst>
        </pc:spChg>
        <pc:spChg chg="add del mod topLvl">
          <ac:chgData name="selim Tira" userId="a483220af6bbce15" providerId="LiveId" clId="{0BD0C8AA-90B6-4DD7-8D87-53523DD6306C}" dt="2023-03-19T19:45:24.373" v="2554" actId="478"/>
          <ac:spMkLst>
            <pc:docMk/>
            <pc:sldMk cId="2596479909" sldId="2136"/>
            <ac:spMk id="400" creationId="{1C11ACD6-4F93-4586-872C-D70C2D8F1D39}"/>
          </ac:spMkLst>
        </pc:spChg>
        <pc:spChg chg="add del mod topLvl">
          <ac:chgData name="selim Tira" userId="a483220af6bbce15" providerId="LiveId" clId="{0BD0C8AA-90B6-4DD7-8D87-53523DD6306C}" dt="2023-03-19T19:45:24.373" v="2554" actId="478"/>
          <ac:spMkLst>
            <pc:docMk/>
            <pc:sldMk cId="2596479909" sldId="2136"/>
            <ac:spMk id="401" creationId="{1FD7C39D-FBD7-4FC4-A0A3-DEA1BD0EE4E5}"/>
          </ac:spMkLst>
        </pc:spChg>
        <pc:spChg chg="add del mod topLvl">
          <ac:chgData name="selim Tira" userId="a483220af6bbce15" providerId="LiveId" clId="{0BD0C8AA-90B6-4DD7-8D87-53523DD6306C}" dt="2023-03-19T19:45:24.373" v="2554" actId="478"/>
          <ac:spMkLst>
            <pc:docMk/>
            <pc:sldMk cId="2596479909" sldId="2136"/>
            <ac:spMk id="402" creationId="{E15CCD14-965A-497B-A37F-C404A67A2C41}"/>
          </ac:spMkLst>
        </pc:spChg>
        <pc:spChg chg="add del mod topLvl">
          <ac:chgData name="selim Tira" userId="a483220af6bbce15" providerId="LiveId" clId="{0BD0C8AA-90B6-4DD7-8D87-53523DD6306C}" dt="2023-03-19T19:45:24.373" v="2554" actId="478"/>
          <ac:spMkLst>
            <pc:docMk/>
            <pc:sldMk cId="2596479909" sldId="2136"/>
            <ac:spMk id="403" creationId="{2A9A4AC7-9589-4E78-89A5-0050114C3A98}"/>
          </ac:spMkLst>
        </pc:spChg>
        <pc:spChg chg="add del mod topLvl">
          <ac:chgData name="selim Tira" userId="a483220af6bbce15" providerId="LiveId" clId="{0BD0C8AA-90B6-4DD7-8D87-53523DD6306C}" dt="2023-03-19T19:45:24.373" v="2554" actId="478"/>
          <ac:spMkLst>
            <pc:docMk/>
            <pc:sldMk cId="2596479909" sldId="2136"/>
            <ac:spMk id="404" creationId="{C1B7DE5A-30D2-4D53-9AD2-A168BF866731}"/>
          </ac:spMkLst>
        </pc:spChg>
        <pc:spChg chg="add del mod topLvl">
          <ac:chgData name="selim Tira" userId="a483220af6bbce15" providerId="LiveId" clId="{0BD0C8AA-90B6-4DD7-8D87-53523DD6306C}" dt="2023-03-19T19:45:24.373" v="2554" actId="478"/>
          <ac:spMkLst>
            <pc:docMk/>
            <pc:sldMk cId="2596479909" sldId="2136"/>
            <ac:spMk id="405" creationId="{2DC5C581-5924-4DFC-A295-188FA2C6B204}"/>
          </ac:spMkLst>
        </pc:spChg>
        <pc:spChg chg="add del mod topLvl">
          <ac:chgData name="selim Tira" userId="a483220af6bbce15" providerId="LiveId" clId="{0BD0C8AA-90B6-4DD7-8D87-53523DD6306C}" dt="2023-03-19T19:45:24.373" v="2554" actId="478"/>
          <ac:spMkLst>
            <pc:docMk/>
            <pc:sldMk cId="2596479909" sldId="2136"/>
            <ac:spMk id="406" creationId="{73FA0B23-D689-4F1C-A007-B65A577F4760}"/>
          </ac:spMkLst>
        </pc:spChg>
        <pc:spChg chg="add del mod topLvl">
          <ac:chgData name="selim Tira" userId="a483220af6bbce15" providerId="LiveId" clId="{0BD0C8AA-90B6-4DD7-8D87-53523DD6306C}" dt="2023-03-19T19:45:24.373" v="2554" actId="478"/>
          <ac:spMkLst>
            <pc:docMk/>
            <pc:sldMk cId="2596479909" sldId="2136"/>
            <ac:spMk id="407" creationId="{5D5ECD6F-2927-4446-B95F-EB4A378B2AB9}"/>
          </ac:spMkLst>
        </pc:spChg>
        <pc:spChg chg="add del mod topLvl">
          <ac:chgData name="selim Tira" userId="a483220af6bbce15" providerId="LiveId" clId="{0BD0C8AA-90B6-4DD7-8D87-53523DD6306C}" dt="2023-03-19T19:45:24.373" v="2554" actId="478"/>
          <ac:spMkLst>
            <pc:docMk/>
            <pc:sldMk cId="2596479909" sldId="2136"/>
            <ac:spMk id="408" creationId="{2423E4A6-B6B0-44A1-ABD1-9514D85CE8E9}"/>
          </ac:spMkLst>
        </pc:spChg>
        <pc:spChg chg="add del mod topLvl">
          <ac:chgData name="selim Tira" userId="a483220af6bbce15" providerId="LiveId" clId="{0BD0C8AA-90B6-4DD7-8D87-53523DD6306C}" dt="2023-03-19T19:45:24.373" v="2554" actId="478"/>
          <ac:spMkLst>
            <pc:docMk/>
            <pc:sldMk cId="2596479909" sldId="2136"/>
            <ac:spMk id="409" creationId="{8676244D-7684-4498-BA10-75D86777342E}"/>
          </ac:spMkLst>
        </pc:spChg>
        <pc:spChg chg="add del mod topLvl">
          <ac:chgData name="selim Tira" userId="a483220af6bbce15" providerId="LiveId" clId="{0BD0C8AA-90B6-4DD7-8D87-53523DD6306C}" dt="2023-03-19T19:45:24.373" v="2554" actId="478"/>
          <ac:spMkLst>
            <pc:docMk/>
            <pc:sldMk cId="2596479909" sldId="2136"/>
            <ac:spMk id="410" creationId="{FF269FBC-BE69-4C50-B4DD-6C56B1125582}"/>
          </ac:spMkLst>
        </pc:spChg>
        <pc:spChg chg="add del mod topLvl">
          <ac:chgData name="selim Tira" userId="a483220af6bbce15" providerId="LiveId" clId="{0BD0C8AA-90B6-4DD7-8D87-53523DD6306C}" dt="2023-03-19T19:45:24.373" v="2554" actId="478"/>
          <ac:spMkLst>
            <pc:docMk/>
            <pc:sldMk cId="2596479909" sldId="2136"/>
            <ac:spMk id="411" creationId="{A27B53F0-A37B-4EB7-8D0B-2E3255735D7E}"/>
          </ac:spMkLst>
        </pc:spChg>
        <pc:spChg chg="add del mod topLvl">
          <ac:chgData name="selim Tira" userId="a483220af6bbce15" providerId="LiveId" clId="{0BD0C8AA-90B6-4DD7-8D87-53523DD6306C}" dt="2023-03-19T19:45:24.373" v="2554" actId="478"/>
          <ac:spMkLst>
            <pc:docMk/>
            <pc:sldMk cId="2596479909" sldId="2136"/>
            <ac:spMk id="412" creationId="{C15B4240-DFF1-45CE-86D0-A86D1920DB41}"/>
          </ac:spMkLst>
        </pc:spChg>
        <pc:spChg chg="add del mod topLvl">
          <ac:chgData name="selim Tira" userId="a483220af6bbce15" providerId="LiveId" clId="{0BD0C8AA-90B6-4DD7-8D87-53523DD6306C}" dt="2023-03-19T19:45:24.373" v="2554" actId="478"/>
          <ac:spMkLst>
            <pc:docMk/>
            <pc:sldMk cId="2596479909" sldId="2136"/>
            <ac:spMk id="413" creationId="{5B06F479-7246-4779-8904-71117D3A9212}"/>
          </ac:spMkLst>
        </pc:spChg>
        <pc:spChg chg="add del mod topLvl">
          <ac:chgData name="selim Tira" userId="a483220af6bbce15" providerId="LiveId" clId="{0BD0C8AA-90B6-4DD7-8D87-53523DD6306C}" dt="2023-03-19T19:45:24.373" v="2554" actId="478"/>
          <ac:spMkLst>
            <pc:docMk/>
            <pc:sldMk cId="2596479909" sldId="2136"/>
            <ac:spMk id="414" creationId="{6C581083-BD74-44E7-A52D-42A5040E1234}"/>
          </ac:spMkLst>
        </pc:spChg>
        <pc:spChg chg="add del mod topLvl">
          <ac:chgData name="selim Tira" userId="a483220af6bbce15" providerId="LiveId" clId="{0BD0C8AA-90B6-4DD7-8D87-53523DD6306C}" dt="2023-03-19T19:45:24.373" v="2554" actId="478"/>
          <ac:spMkLst>
            <pc:docMk/>
            <pc:sldMk cId="2596479909" sldId="2136"/>
            <ac:spMk id="415" creationId="{27D04551-3C37-4022-8A4E-7BABC5A7374D}"/>
          </ac:spMkLst>
        </pc:spChg>
        <pc:spChg chg="add del mod topLvl">
          <ac:chgData name="selim Tira" userId="a483220af6bbce15" providerId="LiveId" clId="{0BD0C8AA-90B6-4DD7-8D87-53523DD6306C}" dt="2023-03-19T19:45:24.373" v="2554" actId="478"/>
          <ac:spMkLst>
            <pc:docMk/>
            <pc:sldMk cId="2596479909" sldId="2136"/>
            <ac:spMk id="416" creationId="{FF3BC6A3-C8AF-44BE-97AD-611C76D95643}"/>
          </ac:spMkLst>
        </pc:spChg>
        <pc:spChg chg="add del mod topLvl">
          <ac:chgData name="selim Tira" userId="a483220af6bbce15" providerId="LiveId" clId="{0BD0C8AA-90B6-4DD7-8D87-53523DD6306C}" dt="2023-03-19T19:45:24.373" v="2554" actId="478"/>
          <ac:spMkLst>
            <pc:docMk/>
            <pc:sldMk cId="2596479909" sldId="2136"/>
            <ac:spMk id="417" creationId="{59BF42D5-1C6C-4D38-ADC4-0C5AA832081B}"/>
          </ac:spMkLst>
        </pc:spChg>
        <pc:spChg chg="add del mod topLvl">
          <ac:chgData name="selim Tira" userId="a483220af6bbce15" providerId="LiveId" clId="{0BD0C8AA-90B6-4DD7-8D87-53523DD6306C}" dt="2023-03-19T19:45:24.373" v="2554" actId="478"/>
          <ac:spMkLst>
            <pc:docMk/>
            <pc:sldMk cId="2596479909" sldId="2136"/>
            <ac:spMk id="423" creationId="{40B264D1-5CC5-496A-B94E-559440082EAD}"/>
          </ac:spMkLst>
        </pc:spChg>
        <pc:spChg chg="add del mod topLvl">
          <ac:chgData name="selim Tira" userId="a483220af6bbce15" providerId="LiveId" clId="{0BD0C8AA-90B6-4DD7-8D87-53523DD6306C}" dt="2023-03-19T19:45:24.373" v="2554" actId="478"/>
          <ac:spMkLst>
            <pc:docMk/>
            <pc:sldMk cId="2596479909" sldId="2136"/>
            <ac:spMk id="427" creationId="{2C2FD66D-31BC-4F1F-AAC0-D2AC38A79F9E}"/>
          </ac:spMkLst>
        </pc:spChg>
        <pc:spChg chg="add del mod topLvl">
          <ac:chgData name="selim Tira" userId="a483220af6bbce15" providerId="LiveId" clId="{0BD0C8AA-90B6-4DD7-8D87-53523DD6306C}" dt="2023-03-19T19:45:24.373" v="2554" actId="478"/>
          <ac:spMkLst>
            <pc:docMk/>
            <pc:sldMk cId="2596479909" sldId="2136"/>
            <ac:spMk id="438" creationId="{C7FC6F2B-CEAA-4B79-8C92-0D21EA744195}"/>
          </ac:spMkLst>
        </pc:spChg>
        <pc:spChg chg="add del mod topLvl">
          <ac:chgData name="selim Tira" userId="a483220af6bbce15" providerId="LiveId" clId="{0BD0C8AA-90B6-4DD7-8D87-53523DD6306C}" dt="2023-03-19T19:45:24.373" v="2554" actId="478"/>
          <ac:spMkLst>
            <pc:docMk/>
            <pc:sldMk cId="2596479909" sldId="2136"/>
            <ac:spMk id="439" creationId="{DEA7438D-F377-4401-9786-8D763F3FC349}"/>
          </ac:spMkLst>
        </pc:spChg>
        <pc:spChg chg="add del mod topLvl">
          <ac:chgData name="selim Tira" userId="a483220af6bbce15" providerId="LiveId" clId="{0BD0C8AA-90B6-4DD7-8D87-53523DD6306C}" dt="2023-03-19T19:45:24.373" v="2554" actId="478"/>
          <ac:spMkLst>
            <pc:docMk/>
            <pc:sldMk cId="2596479909" sldId="2136"/>
            <ac:spMk id="440" creationId="{3C53E34C-52D1-4DD2-9607-7EF8111F39F5}"/>
          </ac:spMkLst>
        </pc:spChg>
        <pc:spChg chg="add del mod topLvl">
          <ac:chgData name="selim Tira" userId="a483220af6bbce15" providerId="LiveId" clId="{0BD0C8AA-90B6-4DD7-8D87-53523DD6306C}" dt="2023-03-19T19:45:24.373" v="2554" actId="478"/>
          <ac:spMkLst>
            <pc:docMk/>
            <pc:sldMk cId="2596479909" sldId="2136"/>
            <ac:spMk id="441" creationId="{EC8656EC-D2B7-48C3-B5F7-71E35511B025}"/>
          </ac:spMkLst>
        </pc:spChg>
        <pc:spChg chg="add del mod topLvl">
          <ac:chgData name="selim Tira" userId="a483220af6bbce15" providerId="LiveId" clId="{0BD0C8AA-90B6-4DD7-8D87-53523DD6306C}" dt="2023-03-19T19:45:24.373" v="2554" actId="478"/>
          <ac:spMkLst>
            <pc:docMk/>
            <pc:sldMk cId="2596479909" sldId="2136"/>
            <ac:spMk id="442" creationId="{C32672B4-C284-4A18-9378-74EE33044CC5}"/>
          </ac:spMkLst>
        </pc:spChg>
        <pc:spChg chg="add del mod topLvl">
          <ac:chgData name="selim Tira" userId="a483220af6bbce15" providerId="LiveId" clId="{0BD0C8AA-90B6-4DD7-8D87-53523DD6306C}" dt="2023-03-19T19:45:24.373" v="2554" actId="478"/>
          <ac:spMkLst>
            <pc:docMk/>
            <pc:sldMk cId="2596479909" sldId="2136"/>
            <ac:spMk id="446" creationId="{C7DA0963-48D2-4E8D-A789-711339A52DD6}"/>
          </ac:spMkLst>
        </pc:spChg>
        <pc:spChg chg="add del mod topLvl">
          <ac:chgData name="selim Tira" userId="a483220af6bbce15" providerId="LiveId" clId="{0BD0C8AA-90B6-4DD7-8D87-53523DD6306C}" dt="2023-03-19T19:45:24.373" v="2554" actId="478"/>
          <ac:spMkLst>
            <pc:docMk/>
            <pc:sldMk cId="2596479909" sldId="2136"/>
            <ac:spMk id="447" creationId="{F1E89AB6-0E4A-44CE-997F-CAD0875035BD}"/>
          </ac:spMkLst>
        </pc:spChg>
        <pc:spChg chg="add del mod topLvl">
          <ac:chgData name="selim Tira" userId="a483220af6bbce15" providerId="LiveId" clId="{0BD0C8AA-90B6-4DD7-8D87-53523DD6306C}" dt="2023-03-19T19:45:24.373" v="2554" actId="478"/>
          <ac:spMkLst>
            <pc:docMk/>
            <pc:sldMk cId="2596479909" sldId="2136"/>
            <ac:spMk id="448" creationId="{464F013D-7582-4191-BD68-ECE101AD5F1A}"/>
          </ac:spMkLst>
        </pc:spChg>
        <pc:spChg chg="add del mod topLvl">
          <ac:chgData name="selim Tira" userId="a483220af6bbce15" providerId="LiveId" clId="{0BD0C8AA-90B6-4DD7-8D87-53523DD6306C}" dt="2023-03-19T19:45:24.373" v="2554" actId="478"/>
          <ac:spMkLst>
            <pc:docMk/>
            <pc:sldMk cId="2596479909" sldId="2136"/>
            <ac:spMk id="449" creationId="{E93A4CF2-7159-4CB7-BE91-6B668C71AA0F}"/>
          </ac:spMkLst>
        </pc:spChg>
        <pc:spChg chg="add del mod topLvl">
          <ac:chgData name="selim Tira" userId="a483220af6bbce15" providerId="LiveId" clId="{0BD0C8AA-90B6-4DD7-8D87-53523DD6306C}" dt="2023-03-19T19:45:24.373" v="2554" actId="478"/>
          <ac:spMkLst>
            <pc:docMk/>
            <pc:sldMk cId="2596479909" sldId="2136"/>
            <ac:spMk id="450" creationId="{F9B9C9BD-A826-4FAE-93A9-2681D1672CBF}"/>
          </ac:spMkLst>
        </pc:spChg>
        <pc:spChg chg="add del mod topLvl">
          <ac:chgData name="selim Tira" userId="a483220af6bbce15" providerId="LiveId" clId="{0BD0C8AA-90B6-4DD7-8D87-53523DD6306C}" dt="2023-03-19T19:45:24.373" v="2554" actId="478"/>
          <ac:spMkLst>
            <pc:docMk/>
            <pc:sldMk cId="2596479909" sldId="2136"/>
            <ac:spMk id="451" creationId="{1D7D86EE-FF87-4A71-B5ED-A9469001C190}"/>
          </ac:spMkLst>
        </pc:spChg>
        <pc:spChg chg="add del mod topLvl">
          <ac:chgData name="selim Tira" userId="a483220af6bbce15" providerId="LiveId" clId="{0BD0C8AA-90B6-4DD7-8D87-53523DD6306C}" dt="2023-03-19T19:45:24.373" v="2554" actId="478"/>
          <ac:spMkLst>
            <pc:docMk/>
            <pc:sldMk cId="2596479909" sldId="2136"/>
            <ac:spMk id="452" creationId="{1C729620-7F50-4D45-BE35-922AE67C668E}"/>
          </ac:spMkLst>
        </pc:spChg>
        <pc:spChg chg="add del mod topLvl">
          <ac:chgData name="selim Tira" userId="a483220af6bbce15" providerId="LiveId" clId="{0BD0C8AA-90B6-4DD7-8D87-53523DD6306C}" dt="2023-03-19T19:45:24.373" v="2554" actId="478"/>
          <ac:spMkLst>
            <pc:docMk/>
            <pc:sldMk cId="2596479909" sldId="2136"/>
            <ac:spMk id="453" creationId="{DD8B3D92-C73B-41A4-BE09-F0E1FF8E8288}"/>
          </ac:spMkLst>
        </pc:spChg>
        <pc:spChg chg="add del mod topLvl">
          <ac:chgData name="selim Tira" userId="a483220af6bbce15" providerId="LiveId" clId="{0BD0C8AA-90B6-4DD7-8D87-53523DD6306C}" dt="2023-03-19T19:45:24.373" v="2554" actId="478"/>
          <ac:spMkLst>
            <pc:docMk/>
            <pc:sldMk cId="2596479909" sldId="2136"/>
            <ac:spMk id="454" creationId="{9D44A4E6-459F-483A-993C-C1DFAE2A7019}"/>
          </ac:spMkLst>
        </pc:spChg>
        <pc:spChg chg="add del mod topLvl">
          <ac:chgData name="selim Tira" userId="a483220af6bbce15" providerId="LiveId" clId="{0BD0C8AA-90B6-4DD7-8D87-53523DD6306C}" dt="2023-03-19T19:45:24.373" v="2554" actId="478"/>
          <ac:spMkLst>
            <pc:docMk/>
            <pc:sldMk cId="2596479909" sldId="2136"/>
            <ac:spMk id="455" creationId="{16DF7825-A671-4276-A814-B72C2DAA29DD}"/>
          </ac:spMkLst>
        </pc:spChg>
        <pc:spChg chg="add del mod topLvl">
          <ac:chgData name="selim Tira" userId="a483220af6bbce15" providerId="LiveId" clId="{0BD0C8AA-90B6-4DD7-8D87-53523DD6306C}" dt="2023-03-19T19:45:24.373" v="2554" actId="478"/>
          <ac:spMkLst>
            <pc:docMk/>
            <pc:sldMk cId="2596479909" sldId="2136"/>
            <ac:spMk id="456" creationId="{B9064A76-FA24-442D-B9AF-F959D85776ED}"/>
          </ac:spMkLst>
        </pc:spChg>
        <pc:spChg chg="add del mod topLvl">
          <ac:chgData name="selim Tira" userId="a483220af6bbce15" providerId="LiveId" clId="{0BD0C8AA-90B6-4DD7-8D87-53523DD6306C}" dt="2023-03-19T19:45:24.373" v="2554" actId="478"/>
          <ac:spMkLst>
            <pc:docMk/>
            <pc:sldMk cId="2596479909" sldId="2136"/>
            <ac:spMk id="457" creationId="{A25FF771-8253-4281-8F26-9519C61472FB}"/>
          </ac:spMkLst>
        </pc:spChg>
        <pc:spChg chg="add del mod topLvl">
          <ac:chgData name="selim Tira" userId="a483220af6bbce15" providerId="LiveId" clId="{0BD0C8AA-90B6-4DD7-8D87-53523DD6306C}" dt="2023-03-19T19:45:24.373" v="2554" actId="478"/>
          <ac:spMkLst>
            <pc:docMk/>
            <pc:sldMk cId="2596479909" sldId="2136"/>
            <ac:spMk id="458" creationId="{CC94C307-9942-4344-A036-E3FE0AE9DC00}"/>
          </ac:spMkLst>
        </pc:spChg>
        <pc:spChg chg="add del mod topLvl">
          <ac:chgData name="selim Tira" userId="a483220af6bbce15" providerId="LiveId" clId="{0BD0C8AA-90B6-4DD7-8D87-53523DD6306C}" dt="2023-03-19T19:45:24.373" v="2554" actId="478"/>
          <ac:spMkLst>
            <pc:docMk/>
            <pc:sldMk cId="2596479909" sldId="2136"/>
            <ac:spMk id="459" creationId="{9C0402E0-DFBC-4E10-9D18-A3F82B43777D}"/>
          </ac:spMkLst>
        </pc:spChg>
        <pc:spChg chg="add del mod topLvl">
          <ac:chgData name="selim Tira" userId="a483220af6bbce15" providerId="LiveId" clId="{0BD0C8AA-90B6-4DD7-8D87-53523DD6306C}" dt="2023-03-19T19:45:24.373" v="2554" actId="478"/>
          <ac:spMkLst>
            <pc:docMk/>
            <pc:sldMk cId="2596479909" sldId="2136"/>
            <ac:spMk id="460" creationId="{17C7FEE2-C483-4566-98BB-C1279AB58875}"/>
          </ac:spMkLst>
        </pc:spChg>
        <pc:spChg chg="add del mod topLvl">
          <ac:chgData name="selim Tira" userId="a483220af6bbce15" providerId="LiveId" clId="{0BD0C8AA-90B6-4DD7-8D87-53523DD6306C}" dt="2023-03-19T19:45:24.373" v="2554" actId="478"/>
          <ac:spMkLst>
            <pc:docMk/>
            <pc:sldMk cId="2596479909" sldId="2136"/>
            <ac:spMk id="461" creationId="{05B217AD-9D98-4445-9632-9796F8215C4C}"/>
          </ac:spMkLst>
        </pc:spChg>
        <pc:spChg chg="add del mod topLvl">
          <ac:chgData name="selim Tira" userId="a483220af6bbce15" providerId="LiveId" clId="{0BD0C8AA-90B6-4DD7-8D87-53523DD6306C}" dt="2023-03-19T19:45:24.373" v="2554" actId="478"/>
          <ac:spMkLst>
            <pc:docMk/>
            <pc:sldMk cId="2596479909" sldId="2136"/>
            <ac:spMk id="462" creationId="{75EDA0AA-8818-4179-A9EE-7107005E95AC}"/>
          </ac:spMkLst>
        </pc:spChg>
        <pc:spChg chg="add del mod topLvl">
          <ac:chgData name="selim Tira" userId="a483220af6bbce15" providerId="LiveId" clId="{0BD0C8AA-90B6-4DD7-8D87-53523DD6306C}" dt="2023-03-19T19:45:24.373" v="2554" actId="478"/>
          <ac:spMkLst>
            <pc:docMk/>
            <pc:sldMk cId="2596479909" sldId="2136"/>
            <ac:spMk id="463" creationId="{95ACF171-A101-40F3-853A-270F82F700F3}"/>
          </ac:spMkLst>
        </pc:spChg>
        <pc:spChg chg="add del mod topLvl">
          <ac:chgData name="selim Tira" userId="a483220af6bbce15" providerId="LiveId" clId="{0BD0C8AA-90B6-4DD7-8D87-53523DD6306C}" dt="2023-03-19T19:45:24.373" v="2554" actId="478"/>
          <ac:spMkLst>
            <pc:docMk/>
            <pc:sldMk cId="2596479909" sldId="2136"/>
            <ac:spMk id="464" creationId="{230F7B2D-31DE-43BA-8621-1E44FCA55D24}"/>
          </ac:spMkLst>
        </pc:spChg>
        <pc:spChg chg="add del mod topLvl">
          <ac:chgData name="selim Tira" userId="a483220af6bbce15" providerId="LiveId" clId="{0BD0C8AA-90B6-4DD7-8D87-53523DD6306C}" dt="2023-03-19T19:45:24.373" v="2554" actId="478"/>
          <ac:spMkLst>
            <pc:docMk/>
            <pc:sldMk cId="2596479909" sldId="2136"/>
            <ac:spMk id="465" creationId="{488101D3-634C-482A-94D8-2072DA22EC24}"/>
          </ac:spMkLst>
        </pc:spChg>
        <pc:spChg chg="add del mod topLvl">
          <ac:chgData name="selim Tira" userId="a483220af6bbce15" providerId="LiveId" clId="{0BD0C8AA-90B6-4DD7-8D87-53523DD6306C}" dt="2023-03-19T19:45:24.373" v="2554" actId="478"/>
          <ac:spMkLst>
            <pc:docMk/>
            <pc:sldMk cId="2596479909" sldId="2136"/>
            <ac:spMk id="466" creationId="{663E2C07-4BC9-4CFB-A381-558677353185}"/>
          </ac:spMkLst>
        </pc:spChg>
        <pc:spChg chg="add del mod topLvl">
          <ac:chgData name="selim Tira" userId="a483220af6bbce15" providerId="LiveId" clId="{0BD0C8AA-90B6-4DD7-8D87-53523DD6306C}" dt="2023-03-19T19:45:24.373" v="2554" actId="478"/>
          <ac:spMkLst>
            <pc:docMk/>
            <pc:sldMk cId="2596479909" sldId="2136"/>
            <ac:spMk id="467" creationId="{C1504C0C-A9AB-4944-B329-EE5D92BD50FA}"/>
          </ac:spMkLst>
        </pc:spChg>
        <pc:spChg chg="add del mod topLvl">
          <ac:chgData name="selim Tira" userId="a483220af6bbce15" providerId="LiveId" clId="{0BD0C8AA-90B6-4DD7-8D87-53523DD6306C}" dt="2023-03-19T19:45:24.373" v="2554" actId="478"/>
          <ac:spMkLst>
            <pc:docMk/>
            <pc:sldMk cId="2596479909" sldId="2136"/>
            <ac:spMk id="468" creationId="{F1E5A2D9-0FEC-461E-8F70-9FAC6792C446}"/>
          </ac:spMkLst>
        </pc:spChg>
        <pc:spChg chg="add del mod topLvl">
          <ac:chgData name="selim Tira" userId="a483220af6bbce15" providerId="LiveId" clId="{0BD0C8AA-90B6-4DD7-8D87-53523DD6306C}" dt="2023-03-19T19:45:24.373" v="2554" actId="478"/>
          <ac:spMkLst>
            <pc:docMk/>
            <pc:sldMk cId="2596479909" sldId="2136"/>
            <ac:spMk id="469" creationId="{D7B36DC0-0DD3-4F53-AF92-06BE5292385F}"/>
          </ac:spMkLst>
        </pc:spChg>
        <pc:spChg chg="add del mod topLvl">
          <ac:chgData name="selim Tira" userId="a483220af6bbce15" providerId="LiveId" clId="{0BD0C8AA-90B6-4DD7-8D87-53523DD6306C}" dt="2023-03-19T19:45:24.373" v="2554" actId="478"/>
          <ac:spMkLst>
            <pc:docMk/>
            <pc:sldMk cId="2596479909" sldId="2136"/>
            <ac:spMk id="470" creationId="{CFCF6735-75D9-4009-BB8A-3E9B6DFAB664}"/>
          </ac:spMkLst>
        </pc:spChg>
        <pc:spChg chg="add del mod topLvl">
          <ac:chgData name="selim Tira" userId="a483220af6bbce15" providerId="LiveId" clId="{0BD0C8AA-90B6-4DD7-8D87-53523DD6306C}" dt="2023-03-19T19:45:24.373" v="2554" actId="478"/>
          <ac:spMkLst>
            <pc:docMk/>
            <pc:sldMk cId="2596479909" sldId="2136"/>
            <ac:spMk id="471" creationId="{FFC09B49-AC57-4D26-9D95-1BEB3DFB9BBC}"/>
          </ac:spMkLst>
        </pc:spChg>
        <pc:spChg chg="add del mod topLvl">
          <ac:chgData name="selim Tira" userId="a483220af6bbce15" providerId="LiveId" clId="{0BD0C8AA-90B6-4DD7-8D87-53523DD6306C}" dt="2023-03-19T19:45:24.373" v="2554" actId="478"/>
          <ac:spMkLst>
            <pc:docMk/>
            <pc:sldMk cId="2596479909" sldId="2136"/>
            <ac:spMk id="472" creationId="{9E5D1253-AC22-49B1-8A80-F48018557B97}"/>
          </ac:spMkLst>
        </pc:spChg>
        <pc:spChg chg="add del mod topLvl">
          <ac:chgData name="selim Tira" userId="a483220af6bbce15" providerId="LiveId" clId="{0BD0C8AA-90B6-4DD7-8D87-53523DD6306C}" dt="2023-03-19T19:45:24.373" v="2554" actId="478"/>
          <ac:spMkLst>
            <pc:docMk/>
            <pc:sldMk cId="2596479909" sldId="2136"/>
            <ac:spMk id="473" creationId="{369E90EC-70A7-4FC1-9C6B-753A6DF219EC}"/>
          </ac:spMkLst>
        </pc:spChg>
        <pc:spChg chg="add del mod topLvl">
          <ac:chgData name="selim Tira" userId="a483220af6bbce15" providerId="LiveId" clId="{0BD0C8AA-90B6-4DD7-8D87-53523DD6306C}" dt="2023-03-19T19:45:24.373" v="2554" actId="478"/>
          <ac:spMkLst>
            <pc:docMk/>
            <pc:sldMk cId="2596479909" sldId="2136"/>
            <ac:spMk id="474" creationId="{3A8FE744-0FAA-4318-B09C-E4297473A06A}"/>
          </ac:spMkLst>
        </pc:spChg>
        <pc:spChg chg="add del mod topLvl">
          <ac:chgData name="selim Tira" userId="a483220af6bbce15" providerId="LiveId" clId="{0BD0C8AA-90B6-4DD7-8D87-53523DD6306C}" dt="2023-03-19T19:45:24.373" v="2554" actId="478"/>
          <ac:spMkLst>
            <pc:docMk/>
            <pc:sldMk cId="2596479909" sldId="2136"/>
            <ac:spMk id="475" creationId="{2F392E5E-8D72-4E26-85B1-FDBE21125853}"/>
          </ac:spMkLst>
        </pc:spChg>
        <pc:spChg chg="add del mod topLvl">
          <ac:chgData name="selim Tira" userId="a483220af6bbce15" providerId="LiveId" clId="{0BD0C8AA-90B6-4DD7-8D87-53523DD6306C}" dt="2023-03-19T19:45:24.373" v="2554" actId="478"/>
          <ac:spMkLst>
            <pc:docMk/>
            <pc:sldMk cId="2596479909" sldId="2136"/>
            <ac:spMk id="476" creationId="{40417638-1784-4F05-908B-DAA0A32E56FE}"/>
          </ac:spMkLst>
        </pc:spChg>
        <pc:spChg chg="add del mod topLvl">
          <ac:chgData name="selim Tira" userId="a483220af6bbce15" providerId="LiveId" clId="{0BD0C8AA-90B6-4DD7-8D87-53523DD6306C}" dt="2023-03-19T19:45:24.373" v="2554" actId="478"/>
          <ac:spMkLst>
            <pc:docMk/>
            <pc:sldMk cId="2596479909" sldId="2136"/>
            <ac:spMk id="477" creationId="{171A4BAE-ABFF-4246-8A3E-09331247E083}"/>
          </ac:spMkLst>
        </pc:spChg>
        <pc:spChg chg="add del mod topLvl">
          <ac:chgData name="selim Tira" userId="a483220af6bbce15" providerId="LiveId" clId="{0BD0C8AA-90B6-4DD7-8D87-53523DD6306C}" dt="2023-03-19T19:45:24.373" v="2554" actId="478"/>
          <ac:spMkLst>
            <pc:docMk/>
            <pc:sldMk cId="2596479909" sldId="2136"/>
            <ac:spMk id="478" creationId="{68431B48-85A0-4D7E-90A6-F6A98798D8BF}"/>
          </ac:spMkLst>
        </pc:spChg>
        <pc:spChg chg="add del mod topLvl">
          <ac:chgData name="selim Tira" userId="a483220af6bbce15" providerId="LiveId" clId="{0BD0C8AA-90B6-4DD7-8D87-53523DD6306C}" dt="2023-03-19T19:45:24.373" v="2554" actId="478"/>
          <ac:spMkLst>
            <pc:docMk/>
            <pc:sldMk cId="2596479909" sldId="2136"/>
            <ac:spMk id="479" creationId="{12E554CB-35D0-4AC2-8BAF-B11D96C60E92}"/>
          </ac:spMkLst>
        </pc:spChg>
        <pc:spChg chg="add del mod topLvl">
          <ac:chgData name="selim Tira" userId="a483220af6bbce15" providerId="LiveId" clId="{0BD0C8AA-90B6-4DD7-8D87-53523DD6306C}" dt="2023-03-19T19:45:24.373" v="2554" actId="478"/>
          <ac:spMkLst>
            <pc:docMk/>
            <pc:sldMk cId="2596479909" sldId="2136"/>
            <ac:spMk id="480" creationId="{4BD065AB-22F7-4754-98C0-C896C764E260}"/>
          </ac:spMkLst>
        </pc:spChg>
        <pc:spChg chg="add del mod topLvl">
          <ac:chgData name="selim Tira" userId="a483220af6bbce15" providerId="LiveId" clId="{0BD0C8AA-90B6-4DD7-8D87-53523DD6306C}" dt="2023-03-19T19:45:24.373" v="2554" actId="478"/>
          <ac:spMkLst>
            <pc:docMk/>
            <pc:sldMk cId="2596479909" sldId="2136"/>
            <ac:spMk id="481" creationId="{0E5D2CAC-4F4C-40A3-B46F-47DDAAE805CE}"/>
          </ac:spMkLst>
        </pc:spChg>
        <pc:spChg chg="add del mod topLvl">
          <ac:chgData name="selim Tira" userId="a483220af6bbce15" providerId="LiveId" clId="{0BD0C8AA-90B6-4DD7-8D87-53523DD6306C}" dt="2023-03-19T19:45:24.373" v="2554" actId="478"/>
          <ac:spMkLst>
            <pc:docMk/>
            <pc:sldMk cId="2596479909" sldId="2136"/>
            <ac:spMk id="482" creationId="{FFB391E1-D643-49EA-A1E9-CAE6E8092D63}"/>
          </ac:spMkLst>
        </pc:spChg>
        <pc:spChg chg="add del mod topLvl">
          <ac:chgData name="selim Tira" userId="a483220af6bbce15" providerId="LiveId" clId="{0BD0C8AA-90B6-4DD7-8D87-53523DD6306C}" dt="2023-03-19T19:45:24.373" v="2554" actId="478"/>
          <ac:spMkLst>
            <pc:docMk/>
            <pc:sldMk cId="2596479909" sldId="2136"/>
            <ac:spMk id="483" creationId="{F257D11C-D637-4EF3-A08F-B2B6DE9ACE71}"/>
          </ac:spMkLst>
        </pc:spChg>
        <pc:spChg chg="add del mod topLvl">
          <ac:chgData name="selim Tira" userId="a483220af6bbce15" providerId="LiveId" clId="{0BD0C8AA-90B6-4DD7-8D87-53523DD6306C}" dt="2023-03-19T19:45:24.373" v="2554" actId="478"/>
          <ac:spMkLst>
            <pc:docMk/>
            <pc:sldMk cId="2596479909" sldId="2136"/>
            <ac:spMk id="484" creationId="{23472326-8771-48E3-8D63-A6D027A26972}"/>
          </ac:spMkLst>
        </pc:spChg>
        <pc:spChg chg="add del mod topLvl">
          <ac:chgData name="selim Tira" userId="a483220af6bbce15" providerId="LiveId" clId="{0BD0C8AA-90B6-4DD7-8D87-53523DD6306C}" dt="2023-03-19T19:45:24.373" v="2554" actId="478"/>
          <ac:spMkLst>
            <pc:docMk/>
            <pc:sldMk cId="2596479909" sldId="2136"/>
            <ac:spMk id="485" creationId="{CB0BC3CD-1CAC-4B50-9A74-AF68A59D2D9D}"/>
          </ac:spMkLst>
        </pc:spChg>
        <pc:spChg chg="add del mod topLvl">
          <ac:chgData name="selim Tira" userId="a483220af6bbce15" providerId="LiveId" clId="{0BD0C8AA-90B6-4DD7-8D87-53523DD6306C}" dt="2023-03-19T19:45:24.373" v="2554" actId="478"/>
          <ac:spMkLst>
            <pc:docMk/>
            <pc:sldMk cId="2596479909" sldId="2136"/>
            <ac:spMk id="486" creationId="{AB312D0D-050A-41BF-B2C2-02EDD1CAF8FC}"/>
          </ac:spMkLst>
        </pc:spChg>
        <pc:spChg chg="add del mod topLvl">
          <ac:chgData name="selim Tira" userId="a483220af6bbce15" providerId="LiveId" clId="{0BD0C8AA-90B6-4DD7-8D87-53523DD6306C}" dt="2023-03-19T19:45:24.373" v="2554" actId="478"/>
          <ac:spMkLst>
            <pc:docMk/>
            <pc:sldMk cId="2596479909" sldId="2136"/>
            <ac:spMk id="487" creationId="{704652CF-4721-4CC4-A201-A57F09D5DF3A}"/>
          </ac:spMkLst>
        </pc:spChg>
        <pc:spChg chg="add del mod topLvl">
          <ac:chgData name="selim Tira" userId="a483220af6bbce15" providerId="LiveId" clId="{0BD0C8AA-90B6-4DD7-8D87-53523DD6306C}" dt="2023-03-19T19:45:24.373" v="2554" actId="478"/>
          <ac:spMkLst>
            <pc:docMk/>
            <pc:sldMk cId="2596479909" sldId="2136"/>
            <ac:spMk id="488" creationId="{3E929736-DAE7-40BC-B5F3-894FA49437DF}"/>
          </ac:spMkLst>
        </pc:spChg>
        <pc:spChg chg="add del mod topLvl">
          <ac:chgData name="selim Tira" userId="a483220af6bbce15" providerId="LiveId" clId="{0BD0C8AA-90B6-4DD7-8D87-53523DD6306C}" dt="2023-03-19T19:45:24.373" v="2554" actId="478"/>
          <ac:spMkLst>
            <pc:docMk/>
            <pc:sldMk cId="2596479909" sldId="2136"/>
            <ac:spMk id="489" creationId="{CA70F316-7981-4BCA-803B-00B3D2781D96}"/>
          </ac:spMkLst>
        </pc:spChg>
        <pc:spChg chg="add del mod topLvl">
          <ac:chgData name="selim Tira" userId="a483220af6bbce15" providerId="LiveId" clId="{0BD0C8AA-90B6-4DD7-8D87-53523DD6306C}" dt="2023-03-19T19:45:24.373" v="2554" actId="478"/>
          <ac:spMkLst>
            <pc:docMk/>
            <pc:sldMk cId="2596479909" sldId="2136"/>
            <ac:spMk id="490" creationId="{CBB903C4-6847-4845-B37A-1425FAE64F5D}"/>
          </ac:spMkLst>
        </pc:spChg>
        <pc:spChg chg="add del mod topLvl">
          <ac:chgData name="selim Tira" userId="a483220af6bbce15" providerId="LiveId" clId="{0BD0C8AA-90B6-4DD7-8D87-53523DD6306C}" dt="2023-03-19T19:45:24.373" v="2554" actId="478"/>
          <ac:spMkLst>
            <pc:docMk/>
            <pc:sldMk cId="2596479909" sldId="2136"/>
            <ac:spMk id="491" creationId="{00D2E469-0F2D-4FED-A626-6D63654EE4B3}"/>
          </ac:spMkLst>
        </pc:spChg>
        <pc:spChg chg="add del mod topLvl">
          <ac:chgData name="selim Tira" userId="a483220af6bbce15" providerId="LiveId" clId="{0BD0C8AA-90B6-4DD7-8D87-53523DD6306C}" dt="2023-03-19T19:45:24.373" v="2554" actId="478"/>
          <ac:spMkLst>
            <pc:docMk/>
            <pc:sldMk cId="2596479909" sldId="2136"/>
            <ac:spMk id="492" creationId="{A04F759F-BDB5-44E4-A7DF-46993EB8D736}"/>
          </ac:spMkLst>
        </pc:spChg>
        <pc:spChg chg="add del mod topLvl">
          <ac:chgData name="selim Tira" userId="a483220af6bbce15" providerId="LiveId" clId="{0BD0C8AA-90B6-4DD7-8D87-53523DD6306C}" dt="2023-03-19T19:45:24.373" v="2554" actId="478"/>
          <ac:spMkLst>
            <pc:docMk/>
            <pc:sldMk cId="2596479909" sldId="2136"/>
            <ac:spMk id="493" creationId="{83700148-F268-428C-828B-F5C2E98C15C3}"/>
          </ac:spMkLst>
        </pc:spChg>
        <pc:spChg chg="add del mod">
          <ac:chgData name="selim Tira" userId="a483220af6bbce15" providerId="LiveId" clId="{0BD0C8AA-90B6-4DD7-8D87-53523DD6306C}" dt="2023-03-19T21:06:22.286" v="3274"/>
          <ac:spMkLst>
            <pc:docMk/>
            <pc:sldMk cId="2596479909" sldId="2136"/>
            <ac:spMk id="496" creationId="{3BE8776D-6D65-401D-5679-5BC70A963564}"/>
          </ac:spMkLst>
        </pc:spChg>
        <pc:spChg chg="add del mod topLvl">
          <ac:chgData name="selim Tira" userId="a483220af6bbce15" providerId="LiveId" clId="{0BD0C8AA-90B6-4DD7-8D87-53523DD6306C}" dt="2023-03-19T19:45:24.373" v="2554" actId="478"/>
          <ac:spMkLst>
            <pc:docMk/>
            <pc:sldMk cId="2596479909" sldId="2136"/>
            <ac:spMk id="497" creationId="{43ED10D7-6C6A-43DD-8E3F-147E713AD56F}"/>
          </ac:spMkLst>
        </pc:spChg>
        <pc:spChg chg="add del mod topLvl">
          <ac:chgData name="selim Tira" userId="a483220af6bbce15" providerId="LiveId" clId="{0BD0C8AA-90B6-4DD7-8D87-53523DD6306C}" dt="2023-03-19T19:45:24.373" v="2554" actId="478"/>
          <ac:spMkLst>
            <pc:docMk/>
            <pc:sldMk cId="2596479909" sldId="2136"/>
            <ac:spMk id="498" creationId="{194AC241-EA9A-4D9E-A837-D7EB76A5D854}"/>
          </ac:spMkLst>
        </pc:spChg>
        <pc:spChg chg="add del mod topLvl">
          <ac:chgData name="selim Tira" userId="a483220af6bbce15" providerId="LiveId" clId="{0BD0C8AA-90B6-4DD7-8D87-53523DD6306C}" dt="2023-03-19T19:45:24.373" v="2554" actId="478"/>
          <ac:spMkLst>
            <pc:docMk/>
            <pc:sldMk cId="2596479909" sldId="2136"/>
            <ac:spMk id="499" creationId="{8D2697AB-5D36-4456-A371-12BE88C57DEE}"/>
          </ac:spMkLst>
        </pc:spChg>
        <pc:spChg chg="add del mod topLvl">
          <ac:chgData name="selim Tira" userId="a483220af6bbce15" providerId="LiveId" clId="{0BD0C8AA-90B6-4DD7-8D87-53523DD6306C}" dt="2023-03-19T19:45:24.373" v="2554" actId="478"/>
          <ac:spMkLst>
            <pc:docMk/>
            <pc:sldMk cId="2596479909" sldId="2136"/>
            <ac:spMk id="500" creationId="{ECE4EFA1-D1BC-4BAE-B301-828FFFD8D07A}"/>
          </ac:spMkLst>
        </pc:spChg>
        <pc:spChg chg="add del mod topLvl">
          <ac:chgData name="selim Tira" userId="a483220af6bbce15" providerId="LiveId" clId="{0BD0C8AA-90B6-4DD7-8D87-53523DD6306C}" dt="2023-03-19T19:45:24.373" v="2554" actId="478"/>
          <ac:spMkLst>
            <pc:docMk/>
            <pc:sldMk cId="2596479909" sldId="2136"/>
            <ac:spMk id="501" creationId="{6D6B1028-C7E8-44FD-8BB9-925859A2A29F}"/>
          </ac:spMkLst>
        </pc:spChg>
        <pc:spChg chg="add del mod topLvl">
          <ac:chgData name="selim Tira" userId="a483220af6bbce15" providerId="LiveId" clId="{0BD0C8AA-90B6-4DD7-8D87-53523DD6306C}" dt="2023-03-19T19:45:24.373" v="2554" actId="478"/>
          <ac:spMkLst>
            <pc:docMk/>
            <pc:sldMk cId="2596479909" sldId="2136"/>
            <ac:spMk id="502" creationId="{C6E2C9A4-A55F-49C4-879D-952A8E7A8B15}"/>
          </ac:spMkLst>
        </pc:spChg>
        <pc:spChg chg="add del mod topLvl">
          <ac:chgData name="selim Tira" userId="a483220af6bbce15" providerId="LiveId" clId="{0BD0C8AA-90B6-4DD7-8D87-53523DD6306C}" dt="2023-03-19T19:45:24.373" v="2554" actId="478"/>
          <ac:spMkLst>
            <pc:docMk/>
            <pc:sldMk cId="2596479909" sldId="2136"/>
            <ac:spMk id="503" creationId="{C5ED19A1-DE1B-406F-A573-61B74B18F56E}"/>
          </ac:spMkLst>
        </pc:spChg>
        <pc:spChg chg="add del mod topLvl">
          <ac:chgData name="selim Tira" userId="a483220af6bbce15" providerId="LiveId" clId="{0BD0C8AA-90B6-4DD7-8D87-53523DD6306C}" dt="2023-03-19T19:45:24.373" v="2554" actId="478"/>
          <ac:spMkLst>
            <pc:docMk/>
            <pc:sldMk cId="2596479909" sldId="2136"/>
            <ac:spMk id="504" creationId="{D396DDC9-8BDB-403D-9488-5B9D8C146E82}"/>
          </ac:spMkLst>
        </pc:spChg>
        <pc:spChg chg="add del mod topLvl">
          <ac:chgData name="selim Tira" userId="a483220af6bbce15" providerId="LiveId" clId="{0BD0C8AA-90B6-4DD7-8D87-53523DD6306C}" dt="2023-03-19T19:45:24.373" v="2554" actId="478"/>
          <ac:spMkLst>
            <pc:docMk/>
            <pc:sldMk cId="2596479909" sldId="2136"/>
            <ac:spMk id="505" creationId="{4CEE5EA0-E870-4927-AB47-23DBF2FFCEDA}"/>
          </ac:spMkLst>
        </pc:spChg>
        <pc:spChg chg="add del mod topLvl">
          <ac:chgData name="selim Tira" userId="a483220af6bbce15" providerId="LiveId" clId="{0BD0C8AA-90B6-4DD7-8D87-53523DD6306C}" dt="2023-03-19T19:45:24.373" v="2554" actId="478"/>
          <ac:spMkLst>
            <pc:docMk/>
            <pc:sldMk cId="2596479909" sldId="2136"/>
            <ac:spMk id="506" creationId="{07D73570-992F-401E-B840-918C230AB1C1}"/>
          </ac:spMkLst>
        </pc:spChg>
        <pc:spChg chg="add del mod topLvl">
          <ac:chgData name="selim Tira" userId="a483220af6bbce15" providerId="LiveId" clId="{0BD0C8AA-90B6-4DD7-8D87-53523DD6306C}" dt="2023-03-19T19:45:24.373" v="2554" actId="478"/>
          <ac:spMkLst>
            <pc:docMk/>
            <pc:sldMk cId="2596479909" sldId="2136"/>
            <ac:spMk id="507" creationId="{B61CF0BD-061C-442E-9310-77143C5491F7}"/>
          </ac:spMkLst>
        </pc:spChg>
        <pc:spChg chg="add del mod topLvl">
          <ac:chgData name="selim Tira" userId="a483220af6bbce15" providerId="LiveId" clId="{0BD0C8AA-90B6-4DD7-8D87-53523DD6306C}" dt="2023-03-19T19:45:24.373" v="2554" actId="478"/>
          <ac:spMkLst>
            <pc:docMk/>
            <pc:sldMk cId="2596479909" sldId="2136"/>
            <ac:spMk id="508" creationId="{B17A4C5B-7898-4AFA-9C0D-ABEB5BA03329}"/>
          </ac:spMkLst>
        </pc:spChg>
        <pc:spChg chg="add del mod topLvl">
          <ac:chgData name="selim Tira" userId="a483220af6bbce15" providerId="LiveId" clId="{0BD0C8AA-90B6-4DD7-8D87-53523DD6306C}" dt="2023-03-19T19:45:24.373" v="2554" actId="478"/>
          <ac:spMkLst>
            <pc:docMk/>
            <pc:sldMk cId="2596479909" sldId="2136"/>
            <ac:spMk id="509" creationId="{C27683C8-E0F6-4298-88B5-A91009230B2D}"/>
          </ac:spMkLst>
        </pc:spChg>
        <pc:spChg chg="add del mod topLvl">
          <ac:chgData name="selim Tira" userId="a483220af6bbce15" providerId="LiveId" clId="{0BD0C8AA-90B6-4DD7-8D87-53523DD6306C}" dt="2023-03-19T19:45:24.373" v="2554" actId="478"/>
          <ac:spMkLst>
            <pc:docMk/>
            <pc:sldMk cId="2596479909" sldId="2136"/>
            <ac:spMk id="510" creationId="{528BA95A-1D95-44C2-9992-D0E35793C5FF}"/>
          </ac:spMkLst>
        </pc:spChg>
        <pc:spChg chg="add del mod topLvl">
          <ac:chgData name="selim Tira" userId="a483220af6bbce15" providerId="LiveId" clId="{0BD0C8AA-90B6-4DD7-8D87-53523DD6306C}" dt="2023-03-19T19:45:24.373" v="2554" actId="478"/>
          <ac:spMkLst>
            <pc:docMk/>
            <pc:sldMk cId="2596479909" sldId="2136"/>
            <ac:spMk id="511" creationId="{466E2722-F9D8-445A-A7D3-D9D1E194FE16}"/>
          </ac:spMkLst>
        </pc:spChg>
        <pc:spChg chg="add del mod topLvl">
          <ac:chgData name="selim Tira" userId="a483220af6bbce15" providerId="LiveId" clId="{0BD0C8AA-90B6-4DD7-8D87-53523DD6306C}" dt="2023-03-19T19:45:24.373" v="2554" actId="478"/>
          <ac:spMkLst>
            <pc:docMk/>
            <pc:sldMk cId="2596479909" sldId="2136"/>
            <ac:spMk id="512" creationId="{67937CDD-9582-4A3F-8198-158A204AB4CA}"/>
          </ac:spMkLst>
        </pc:spChg>
        <pc:spChg chg="add del mod topLvl">
          <ac:chgData name="selim Tira" userId="a483220af6bbce15" providerId="LiveId" clId="{0BD0C8AA-90B6-4DD7-8D87-53523DD6306C}" dt="2023-03-19T19:45:24.373" v="2554" actId="478"/>
          <ac:spMkLst>
            <pc:docMk/>
            <pc:sldMk cId="2596479909" sldId="2136"/>
            <ac:spMk id="513" creationId="{E5EC9596-DA84-4CAA-A17C-61274C7E08D7}"/>
          </ac:spMkLst>
        </pc:spChg>
        <pc:spChg chg="add del mod topLvl">
          <ac:chgData name="selim Tira" userId="a483220af6bbce15" providerId="LiveId" clId="{0BD0C8AA-90B6-4DD7-8D87-53523DD6306C}" dt="2023-03-19T19:45:24.373" v="2554" actId="478"/>
          <ac:spMkLst>
            <pc:docMk/>
            <pc:sldMk cId="2596479909" sldId="2136"/>
            <ac:spMk id="514" creationId="{82C02598-7F90-448D-93BE-F5FA1FD6E812}"/>
          </ac:spMkLst>
        </pc:spChg>
        <pc:spChg chg="add del mod topLvl">
          <ac:chgData name="selim Tira" userId="a483220af6bbce15" providerId="LiveId" clId="{0BD0C8AA-90B6-4DD7-8D87-53523DD6306C}" dt="2023-03-19T19:45:24.373" v="2554" actId="478"/>
          <ac:spMkLst>
            <pc:docMk/>
            <pc:sldMk cId="2596479909" sldId="2136"/>
            <ac:spMk id="515" creationId="{22541D48-571D-4E88-8BCE-499CDD76BA38}"/>
          </ac:spMkLst>
        </pc:spChg>
        <pc:spChg chg="add del mod topLvl">
          <ac:chgData name="selim Tira" userId="a483220af6bbce15" providerId="LiveId" clId="{0BD0C8AA-90B6-4DD7-8D87-53523DD6306C}" dt="2023-03-19T19:45:24.373" v="2554" actId="478"/>
          <ac:spMkLst>
            <pc:docMk/>
            <pc:sldMk cId="2596479909" sldId="2136"/>
            <ac:spMk id="516" creationId="{C00C8057-FE2D-4050-8D78-8ACA4FBC03D3}"/>
          </ac:spMkLst>
        </pc:spChg>
        <pc:spChg chg="add del mod topLvl">
          <ac:chgData name="selim Tira" userId="a483220af6bbce15" providerId="LiveId" clId="{0BD0C8AA-90B6-4DD7-8D87-53523DD6306C}" dt="2023-03-19T19:45:24.373" v="2554" actId="478"/>
          <ac:spMkLst>
            <pc:docMk/>
            <pc:sldMk cId="2596479909" sldId="2136"/>
            <ac:spMk id="517" creationId="{0364E8B8-72DB-4E27-814D-44C4B6824E13}"/>
          </ac:spMkLst>
        </pc:spChg>
        <pc:spChg chg="add del mod topLvl">
          <ac:chgData name="selim Tira" userId="a483220af6bbce15" providerId="LiveId" clId="{0BD0C8AA-90B6-4DD7-8D87-53523DD6306C}" dt="2023-03-19T19:45:24.373" v="2554" actId="478"/>
          <ac:spMkLst>
            <pc:docMk/>
            <pc:sldMk cId="2596479909" sldId="2136"/>
            <ac:spMk id="518" creationId="{782F3109-78E9-46B3-91CE-548D614EB982}"/>
          </ac:spMkLst>
        </pc:spChg>
        <pc:spChg chg="add del mod topLvl">
          <ac:chgData name="selim Tira" userId="a483220af6bbce15" providerId="LiveId" clId="{0BD0C8AA-90B6-4DD7-8D87-53523DD6306C}" dt="2023-03-19T19:45:24.373" v="2554" actId="478"/>
          <ac:spMkLst>
            <pc:docMk/>
            <pc:sldMk cId="2596479909" sldId="2136"/>
            <ac:spMk id="519" creationId="{A90FC056-C729-46E1-BD8A-20E8202054DB}"/>
          </ac:spMkLst>
        </pc:spChg>
        <pc:spChg chg="add del mod topLvl">
          <ac:chgData name="selim Tira" userId="a483220af6bbce15" providerId="LiveId" clId="{0BD0C8AA-90B6-4DD7-8D87-53523DD6306C}" dt="2023-03-19T19:45:24.373" v="2554" actId="478"/>
          <ac:spMkLst>
            <pc:docMk/>
            <pc:sldMk cId="2596479909" sldId="2136"/>
            <ac:spMk id="520" creationId="{A99CFD98-8F4D-42A5-9323-92E03E09C3A2}"/>
          </ac:spMkLst>
        </pc:spChg>
        <pc:spChg chg="add del mod topLvl">
          <ac:chgData name="selim Tira" userId="a483220af6bbce15" providerId="LiveId" clId="{0BD0C8AA-90B6-4DD7-8D87-53523DD6306C}" dt="2023-03-19T19:45:24.373" v="2554" actId="478"/>
          <ac:spMkLst>
            <pc:docMk/>
            <pc:sldMk cId="2596479909" sldId="2136"/>
            <ac:spMk id="521" creationId="{4B4E087C-ABB5-41DB-B3A2-0780CC232E56}"/>
          </ac:spMkLst>
        </pc:spChg>
        <pc:spChg chg="add del mod topLvl">
          <ac:chgData name="selim Tira" userId="a483220af6bbce15" providerId="LiveId" clId="{0BD0C8AA-90B6-4DD7-8D87-53523DD6306C}" dt="2023-03-19T19:45:24.373" v="2554" actId="478"/>
          <ac:spMkLst>
            <pc:docMk/>
            <pc:sldMk cId="2596479909" sldId="2136"/>
            <ac:spMk id="522" creationId="{F2D006D2-1393-4615-AB18-E73EBDB651A1}"/>
          </ac:spMkLst>
        </pc:spChg>
        <pc:spChg chg="add del mod topLvl">
          <ac:chgData name="selim Tira" userId="a483220af6bbce15" providerId="LiveId" clId="{0BD0C8AA-90B6-4DD7-8D87-53523DD6306C}" dt="2023-03-19T19:45:24.373" v="2554" actId="478"/>
          <ac:spMkLst>
            <pc:docMk/>
            <pc:sldMk cId="2596479909" sldId="2136"/>
            <ac:spMk id="523" creationId="{3525EEE9-F45B-4A56-BE75-E95903531BA0}"/>
          </ac:spMkLst>
        </pc:spChg>
        <pc:spChg chg="add del mod topLvl">
          <ac:chgData name="selim Tira" userId="a483220af6bbce15" providerId="LiveId" clId="{0BD0C8AA-90B6-4DD7-8D87-53523DD6306C}" dt="2023-03-19T19:45:24.373" v="2554" actId="478"/>
          <ac:spMkLst>
            <pc:docMk/>
            <pc:sldMk cId="2596479909" sldId="2136"/>
            <ac:spMk id="524" creationId="{77503391-E76B-4B7C-8543-F5ECF07CD882}"/>
          </ac:spMkLst>
        </pc:spChg>
        <pc:spChg chg="add del mod topLvl">
          <ac:chgData name="selim Tira" userId="a483220af6bbce15" providerId="LiveId" clId="{0BD0C8AA-90B6-4DD7-8D87-53523DD6306C}" dt="2023-03-19T19:45:24.373" v="2554" actId="478"/>
          <ac:spMkLst>
            <pc:docMk/>
            <pc:sldMk cId="2596479909" sldId="2136"/>
            <ac:spMk id="525" creationId="{2FD09566-9F96-4EAF-A75D-A52BC539847D}"/>
          </ac:spMkLst>
        </pc:spChg>
        <pc:spChg chg="add del mod topLvl">
          <ac:chgData name="selim Tira" userId="a483220af6bbce15" providerId="LiveId" clId="{0BD0C8AA-90B6-4DD7-8D87-53523DD6306C}" dt="2023-03-19T19:45:24.373" v="2554" actId="478"/>
          <ac:spMkLst>
            <pc:docMk/>
            <pc:sldMk cId="2596479909" sldId="2136"/>
            <ac:spMk id="526" creationId="{4360F2E2-1FD3-46ED-B3CE-ADF4DF1B550B}"/>
          </ac:spMkLst>
        </pc:spChg>
        <pc:spChg chg="add del mod topLvl">
          <ac:chgData name="selim Tira" userId="a483220af6bbce15" providerId="LiveId" clId="{0BD0C8AA-90B6-4DD7-8D87-53523DD6306C}" dt="2023-03-19T19:45:24.373" v="2554" actId="478"/>
          <ac:spMkLst>
            <pc:docMk/>
            <pc:sldMk cId="2596479909" sldId="2136"/>
            <ac:spMk id="527" creationId="{13865414-95EB-450D-8976-99716B1E87FB}"/>
          </ac:spMkLst>
        </pc:spChg>
        <pc:spChg chg="add del mod topLvl">
          <ac:chgData name="selim Tira" userId="a483220af6bbce15" providerId="LiveId" clId="{0BD0C8AA-90B6-4DD7-8D87-53523DD6306C}" dt="2023-03-19T19:45:24.373" v="2554" actId="478"/>
          <ac:spMkLst>
            <pc:docMk/>
            <pc:sldMk cId="2596479909" sldId="2136"/>
            <ac:spMk id="528" creationId="{5768C860-817C-41D7-96AB-7F93AD4F315E}"/>
          </ac:spMkLst>
        </pc:spChg>
        <pc:spChg chg="add del mod topLvl">
          <ac:chgData name="selim Tira" userId="a483220af6bbce15" providerId="LiveId" clId="{0BD0C8AA-90B6-4DD7-8D87-53523DD6306C}" dt="2023-03-19T19:45:24.373" v="2554" actId="478"/>
          <ac:spMkLst>
            <pc:docMk/>
            <pc:sldMk cId="2596479909" sldId="2136"/>
            <ac:spMk id="529" creationId="{F9AA0B8A-26C5-487C-916B-48B6ECA600E1}"/>
          </ac:spMkLst>
        </pc:spChg>
        <pc:spChg chg="add del mod topLvl">
          <ac:chgData name="selim Tira" userId="a483220af6bbce15" providerId="LiveId" clId="{0BD0C8AA-90B6-4DD7-8D87-53523DD6306C}" dt="2023-03-19T19:45:24.373" v="2554" actId="478"/>
          <ac:spMkLst>
            <pc:docMk/>
            <pc:sldMk cId="2596479909" sldId="2136"/>
            <ac:spMk id="530" creationId="{FBCFB85C-72B1-48C1-BDA7-C0BA32FB35BE}"/>
          </ac:spMkLst>
        </pc:spChg>
        <pc:spChg chg="add del mod topLvl">
          <ac:chgData name="selim Tira" userId="a483220af6bbce15" providerId="LiveId" clId="{0BD0C8AA-90B6-4DD7-8D87-53523DD6306C}" dt="2023-03-19T19:45:24.373" v="2554" actId="478"/>
          <ac:spMkLst>
            <pc:docMk/>
            <pc:sldMk cId="2596479909" sldId="2136"/>
            <ac:spMk id="531" creationId="{09C85D26-AC8E-4198-AE76-EAD74DF82F33}"/>
          </ac:spMkLst>
        </pc:spChg>
        <pc:spChg chg="add del mod topLvl">
          <ac:chgData name="selim Tira" userId="a483220af6bbce15" providerId="LiveId" clId="{0BD0C8AA-90B6-4DD7-8D87-53523DD6306C}" dt="2023-03-19T19:45:24.373" v="2554" actId="478"/>
          <ac:spMkLst>
            <pc:docMk/>
            <pc:sldMk cId="2596479909" sldId="2136"/>
            <ac:spMk id="532" creationId="{FB97E754-9A6E-40A5-B650-27F1307E546A}"/>
          </ac:spMkLst>
        </pc:spChg>
        <pc:spChg chg="add del mod topLvl">
          <ac:chgData name="selim Tira" userId="a483220af6bbce15" providerId="LiveId" clId="{0BD0C8AA-90B6-4DD7-8D87-53523DD6306C}" dt="2023-03-19T19:45:24.373" v="2554" actId="478"/>
          <ac:spMkLst>
            <pc:docMk/>
            <pc:sldMk cId="2596479909" sldId="2136"/>
            <ac:spMk id="533" creationId="{B91C3993-DF12-4787-90A1-C7B0D2795DAC}"/>
          </ac:spMkLst>
        </pc:spChg>
        <pc:spChg chg="add del mod topLvl">
          <ac:chgData name="selim Tira" userId="a483220af6bbce15" providerId="LiveId" clId="{0BD0C8AA-90B6-4DD7-8D87-53523DD6306C}" dt="2023-03-19T19:45:24.373" v="2554" actId="478"/>
          <ac:spMkLst>
            <pc:docMk/>
            <pc:sldMk cId="2596479909" sldId="2136"/>
            <ac:spMk id="534" creationId="{3DC378BA-A1B9-43F2-9119-E78C3D8E9C9A}"/>
          </ac:spMkLst>
        </pc:spChg>
        <pc:spChg chg="add del mod topLvl">
          <ac:chgData name="selim Tira" userId="a483220af6bbce15" providerId="LiveId" clId="{0BD0C8AA-90B6-4DD7-8D87-53523DD6306C}" dt="2023-03-19T19:45:24.373" v="2554" actId="478"/>
          <ac:spMkLst>
            <pc:docMk/>
            <pc:sldMk cId="2596479909" sldId="2136"/>
            <ac:spMk id="535" creationId="{0152EC0E-E4B7-4F00-BB0A-99C8D2D062F9}"/>
          </ac:spMkLst>
        </pc:spChg>
        <pc:spChg chg="add del mod topLvl">
          <ac:chgData name="selim Tira" userId="a483220af6bbce15" providerId="LiveId" clId="{0BD0C8AA-90B6-4DD7-8D87-53523DD6306C}" dt="2023-03-19T19:45:24.373" v="2554" actId="478"/>
          <ac:spMkLst>
            <pc:docMk/>
            <pc:sldMk cId="2596479909" sldId="2136"/>
            <ac:spMk id="536" creationId="{ECD65407-A543-4D32-8900-2D6D7823C184}"/>
          </ac:spMkLst>
        </pc:spChg>
        <pc:spChg chg="add del mod topLvl">
          <ac:chgData name="selim Tira" userId="a483220af6bbce15" providerId="LiveId" clId="{0BD0C8AA-90B6-4DD7-8D87-53523DD6306C}" dt="2023-03-19T19:45:24.373" v="2554" actId="478"/>
          <ac:spMkLst>
            <pc:docMk/>
            <pc:sldMk cId="2596479909" sldId="2136"/>
            <ac:spMk id="537" creationId="{FEC4522F-8D96-4669-8208-CE378873B5A1}"/>
          </ac:spMkLst>
        </pc:spChg>
        <pc:spChg chg="add del mod topLvl">
          <ac:chgData name="selim Tira" userId="a483220af6bbce15" providerId="LiveId" clId="{0BD0C8AA-90B6-4DD7-8D87-53523DD6306C}" dt="2023-03-19T19:45:24.373" v="2554" actId="478"/>
          <ac:spMkLst>
            <pc:docMk/>
            <pc:sldMk cId="2596479909" sldId="2136"/>
            <ac:spMk id="538" creationId="{9FAB59AD-A01A-4557-A397-86456F29CD23}"/>
          </ac:spMkLst>
        </pc:spChg>
        <pc:spChg chg="add del mod topLvl">
          <ac:chgData name="selim Tira" userId="a483220af6bbce15" providerId="LiveId" clId="{0BD0C8AA-90B6-4DD7-8D87-53523DD6306C}" dt="2023-03-19T19:45:24.373" v="2554" actId="478"/>
          <ac:spMkLst>
            <pc:docMk/>
            <pc:sldMk cId="2596479909" sldId="2136"/>
            <ac:spMk id="539" creationId="{365B1370-5269-4BFA-973F-5C3CFD23147D}"/>
          </ac:spMkLst>
        </pc:spChg>
        <pc:spChg chg="add del mod topLvl">
          <ac:chgData name="selim Tira" userId="a483220af6bbce15" providerId="LiveId" clId="{0BD0C8AA-90B6-4DD7-8D87-53523DD6306C}" dt="2023-03-19T19:45:24.373" v="2554" actId="478"/>
          <ac:spMkLst>
            <pc:docMk/>
            <pc:sldMk cId="2596479909" sldId="2136"/>
            <ac:spMk id="540" creationId="{D01F26E2-C004-4428-9D51-0AED62B526F5}"/>
          </ac:spMkLst>
        </pc:spChg>
        <pc:spChg chg="add del mod topLvl">
          <ac:chgData name="selim Tira" userId="a483220af6bbce15" providerId="LiveId" clId="{0BD0C8AA-90B6-4DD7-8D87-53523DD6306C}" dt="2023-03-19T19:45:24.373" v="2554" actId="478"/>
          <ac:spMkLst>
            <pc:docMk/>
            <pc:sldMk cId="2596479909" sldId="2136"/>
            <ac:spMk id="541" creationId="{1FDABA86-477D-45B7-91D2-813A0CAD32B5}"/>
          </ac:spMkLst>
        </pc:spChg>
        <pc:spChg chg="add del mod topLvl">
          <ac:chgData name="selim Tira" userId="a483220af6bbce15" providerId="LiveId" clId="{0BD0C8AA-90B6-4DD7-8D87-53523DD6306C}" dt="2023-03-19T19:45:24.373" v="2554" actId="478"/>
          <ac:spMkLst>
            <pc:docMk/>
            <pc:sldMk cId="2596479909" sldId="2136"/>
            <ac:spMk id="542" creationId="{84678E07-647D-4F92-AA41-D19B2A8968DD}"/>
          </ac:spMkLst>
        </pc:spChg>
        <pc:spChg chg="add del mod topLvl">
          <ac:chgData name="selim Tira" userId="a483220af6bbce15" providerId="LiveId" clId="{0BD0C8AA-90B6-4DD7-8D87-53523DD6306C}" dt="2023-03-19T19:45:24.373" v="2554" actId="478"/>
          <ac:spMkLst>
            <pc:docMk/>
            <pc:sldMk cId="2596479909" sldId="2136"/>
            <ac:spMk id="543" creationId="{274F9BDD-5716-484D-9CF8-87E1C0C15599}"/>
          </ac:spMkLst>
        </pc:spChg>
        <pc:spChg chg="add del mod topLvl">
          <ac:chgData name="selim Tira" userId="a483220af6bbce15" providerId="LiveId" clId="{0BD0C8AA-90B6-4DD7-8D87-53523DD6306C}" dt="2023-03-19T19:45:24.373" v="2554" actId="478"/>
          <ac:spMkLst>
            <pc:docMk/>
            <pc:sldMk cId="2596479909" sldId="2136"/>
            <ac:spMk id="544" creationId="{B56268D7-6445-4273-ADA6-D3B084F479E7}"/>
          </ac:spMkLst>
        </pc:spChg>
        <pc:spChg chg="add del mod">
          <ac:chgData name="selim Tira" userId="a483220af6bbce15" providerId="LiveId" clId="{0BD0C8AA-90B6-4DD7-8D87-53523DD6306C}" dt="2023-03-19T19:45:24.373" v="2554" actId="478"/>
          <ac:spMkLst>
            <pc:docMk/>
            <pc:sldMk cId="2596479909" sldId="2136"/>
            <ac:spMk id="545" creationId="{BB784742-5A70-41ED-8821-527FED4F31FC}"/>
          </ac:spMkLst>
        </pc:spChg>
        <pc:spChg chg="add del mod">
          <ac:chgData name="selim Tira" userId="a483220af6bbce15" providerId="LiveId" clId="{0BD0C8AA-90B6-4DD7-8D87-53523DD6306C}" dt="2023-03-19T19:45:24.373" v="2554" actId="478"/>
          <ac:spMkLst>
            <pc:docMk/>
            <pc:sldMk cId="2596479909" sldId="2136"/>
            <ac:spMk id="546" creationId="{85B8FA8B-D86D-419B-9338-9617406AAB18}"/>
          </ac:spMkLst>
        </pc:spChg>
        <pc:spChg chg="add del mod">
          <ac:chgData name="selim Tira" userId="a483220af6bbce15" providerId="LiveId" clId="{0BD0C8AA-90B6-4DD7-8D87-53523DD6306C}" dt="2023-03-19T19:45:24.373" v="2554" actId="478"/>
          <ac:spMkLst>
            <pc:docMk/>
            <pc:sldMk cId="2596479909" sldId="2136"/>
            <ac:spMk id="547" creationId="{CAF69518-5299-4E33-9075-2BD0E50E38B4}"/>
          </ac:spMkLst>
        </pc:spChg>
        <pc:spChg chg="add del mod">
          <ac:chgData name="selim Tira" userId="a483220af6bbce15" providerId="LiveId" clId="{0BD0C8AA-90B6-4DD7-8D87-53523DD6306C}" dt="2023-03-19T19:45:24.373" v="2554" actId="478"/>
          <ac:spMkLst>
            <pc:docMk/>
            <pc:sldMk cId="2596479909" sldId="2136"/>
            <ac:spMk id="548" creationId="{A17A984F-E960-4012-80C9-1BB73CB663A0}"/>
          </ac:spMkLst>
        </pc:spChg>
        <pc:spChg chg="add del mod">
          <ac:chgData name="selim Tira" userId="a483220af6bbce15" providerId="LiveId" clId="{0BD0C8AA-90B6-4DD7-8D87-53523DD6306C}" dt="2023-03-19T19:45:24.373" v="2554" actId="478"/>
          <ac:spMkLst>
            <pc:docMk/>
            <pc:sldMk cId="2596479909" sldId="2136"/>
            <ac:spMk id="549" creationId="{BC5C3453-45BA-4BA8-BF67-AF4AE8252B09}"/>
          </ac:spMkLst>
        </pc:spChg>
        <pc:spChg chg="add del mod">
          <ac:chgData name="selim Tira" userId="a483220af6bbce15" providerId="LiveId" clId="{0BD0C8AA-90B6-4DD7-8D87-53523DD6306C}" dt="2023-03-19T19:45:24.373" v="2554" actId="478"/>
          <ac:spMkLst>
            <pc:docMk/>
            <pc:sldMk cId="2596479909" sldId="2136"/>
            <ac:spMk id="550" creationId="{7F6570B5-D3CA-4B2C-A542-340BDEBE11F7}"/>
          </ac:spMkLst>
        </pc:spChg>
        <pc:spChg chg="add del mod">
          <ac:chgData name="selim Tira" userId="a483220af6bbce15" providerId="LiveId" clId="{0BD0C8AA-90B6-4DD7-8D87-53523DD6306C}" dt="2023-03-19T19:45:24.373" v="2554" actId="478"/>
          <ac:spMkLst>
            <pc:docMk/>
            <pc:sldMk cId="2596479909" sldId="2136"/>
            <ac:spMk id="551" creationId="{11AAF3C9-E933-4ECF-A93F-91D76C178AF4}"/>
          </ac:spMkLst>
        </pc:spChg>
        <pc:spChg chg="add del mod">
          <ac:chgData name="selim Tira" userId="a483220af6bbce15" providerId="LiveId" clId="{0BD0C8AA-90B6-4DD7-8D87-53523DD6306C}" dt="2023-03-19T19:45:24.373" v="2554" actId="478"/>
          <ac:spMkLst>
            <pc:docMk/>
            <pc:sldMk cId="2596479909" sldId="2136"/>
            <ac:spMk id="552" creationId="{E84F5D70-8BC9-42B8-BF53-D2EE5767E3B9}"/>
          </ac:spMkLst>
        </pc:spChg>
        <pc:spChg chg="add del mod">
          <ac:chgData name="selim Tira" userId="a483220af6bbce15" providerId="LiveId" clId="{0BD0C8AA-90B6-4DD7-8D87-53523DD6306C}" dt="2023-03-19T19:45:24.373" v="2554" actId="478"/>
          <ac:spMkLst>
            <pc:docMk/>
            <pc:sldMk cId="2596479909" sldId="2136"/>
            <ac:spMk id="553" creationId="{0F8BAFB8-26B3-4A39-98C8-0B70304E1736}"/>
          </ac:spMkLst>
        </pc:spChg>
        <pc:spChg chg="add del mod">
          <ac:chgData name="selim Tira" userId="a483220af6bbce15" providerId="LiveId" clId="{0BD0C8AA-90B6-4DD7-8D87-53523DD6306C}" dt="2023-03-19T22:13:57.347" v="3783" actId="478"/>
          <ac:spMkLst>
            <pc:docMk/>
            <pc:sldMk cId="2596479909" sldId="2136"/>
            <ac:spMk id="554" creationId="{D5AA4C03-0536-0478-DB99-AD4408EDF838}"/>
          </ac:spMkLst>
        </pc:spChg>
        <pc:spChg chg="add del mod">
          <ac:chgData name="selim Tira" userId="a483220af6bbce15" providerId="LiveId" clId="{0BD0C8AA-90B6-4DD7-8D87-53523DD6306C}" dt="2023-03-19T22:13:12.959" v="3777" actId="478"/>
          <ac:spMkLst>
            <pc:docMk/>
            <pc:sldMk cId="2596479909" sldId="2136"/>
            <ac:spMk id="555" creationId="{D26AD091-8009-6B71-5A70-DC9D5E39D1EE}"/>
          </ac:spMkLst>
        </pc:spChg>
        <pc:spChg chg="add del mod">
          <ac:chgData name="selim Tira" userId="a483220af6bbce15" providerId="LiveId" clId="{0BD0C8AA-90B6-4DD7-8D87-53523DD6306C}" dt="2023-03-19T22:13:12.959" v="3777" actId="478"/>
          <ac:spMkLst>
            <pc:docMk/>
            <pc:sldMk cId="2596479909" sldId="2136"/>
            <ac:spMk id="556" creationId="{D66146B0-C380-F3A7-5FF8-EDEC48180367}"/>
          </ac:spMkLst>
        </pc:spChg>
        <pc:spChg chg="add del mod">
          <ac:chgData name="selim Tira" userId="a483220af6bbce15" providerId="LiveId" clId="{0BD0C8AA-90B6-4DD7-8D87-53523DD6306C}" dt="2023-03-19T19:45:24.373" v="2554" actId="478"/>
          <ac:spMkLst>
            <pc:docMk/>
            <pc:sldMk cId="2596479909" sldId="2136"/>
            <ac:spMk id="557" creationId="{68C035EE-2326-4770-8B9D-071450A627FE}"/>
          </ac:spMkLst>
        </pc:spChg>
        <pc:spChg chg="add del mod">
          <ac:chgData name="selim Tira" userId="a483220af6bbce15" providerId="LiveId" clId="{0BD0C8AA-90B6-4DD7-8D87-53523DD6306C}" dt="2023-03-19T19:45:24.373" v="2554" actId="478"/>
          <ac:spMkLst>
            <pc:docMk/>
            <pc:sldMk cId="2596479909" sldId="2136"/>
            <ac:spMk id="558" creationId="{58F11F6A-BE2D-459E-B003-B7D4F90FF96D}"/>
          </ac:spMkLst>
        </pc:spChg>
        <pc:spChg chg="add del mod">
          <ac:chgData name="selim Tira" userId="a483220af6bbce15" providerId="LiveId" clId="{0BD0C8AA-90B6-4DD7-8D87-53523DD6306C}" dt="2023-03-19T19:45:24.373" v="2554" actId="478"/>
          <ac:spMkLst>
            <pc:docMk/>
            <pc:sldMk cId="2596479909" sldId="2136"/>
            <ac:spMk id="559" creationId="{8E49C218-CC1C-452F-899A-893B815C18A3}"/>
          </ac:spMkLst>
        </pc:spChg>
        <pc:spChg chg="add del mod">
          <ac:chgData name="selim Tira" userId="a483220af6bbce15" providerId="LiveId" clId="{0BD0C8AA-90B6-4DD7-8D87-53523DD6306C}" dt="2023-03-19T19:45:24.373" v="2554" actId="478"/>
          <ac:spMkLst>
            <pc:docMk/>
            <pc:sldMk cId="2596479909" sldId="2136"/>
            <ac:spMk id="560" creationId="{0BDD40E1-1C7B-4F12-B00D-8C9F13C8A683}"/>
          </ac:spMkLst>
        </pc:spChg>
        <pc:spChg chg="add del mod">
          <ac:chgData name="selim Tira" userId="a483220af6bbce15" providerId="LiveId" clId="{0BD0C8AA-90B6-4DD7-8D87-53523DD6306C}" dt="2023-03-19T22:13:12.959" v="3777" actId="478"/>
          <ac:spMkLst>
            <pc:docMk/>
            <pc:sldMk cId="2596479909" sldId="2136"/>
            <ac:spMk id="561" creationId="{B5DF61DE-9920-8C68-33A3-90C81869C4BB}"/>
          </ac:spMkLst>
        </pc:spChg>
        <pc:spChg chg="add del mod">
          <ac:chgData name="selim Tira" userId="a483220af6bbce15" providerId="LiveId" clId="{0BD0C8AA-90B6-4DD7-8D87-53523DD6306C}" dt="2023-03-19T19:45:24.373" v="2554" actId="478"/>
          <ac:spMkLst>
            <pc:docMk/>
            <pc:sldMk cId="2596479909" sldId="2136"/>
            <ac:spMk id="562" creationId="{DAA3B088-7A39-457B-A228-30431DBB96C5}"/>
          </ac:spMkLst>
        </pc:spChg>
        <pc:spChg chg="add del mod">
          <ac:chgData name="selim Tira" userId="a483220af6bbce15" providerId="LiveId" clId="{0BD0C8AA-90B6-4DD7-8D87-53523DD6306C}" dt="2023-03-19T19:45:24.373" v="2554" actId="478"/>
          <ac:spMkLst>
            <pc:docMk/>
            <pc:sldMk cId="2596479909" sldId="2136"/>
            <ac:spMk id="563" creationId="{0AD58848-106E-4C57-85E6-1986088A5B92}"/>
          </ac:spMkLst>
        </pc:spChg>
        <pc:spChg chg="add del mod">
          <ac:chgData name="selim Tira" userId="a483220af6bbce15" providerId="LiveId" clId="{0BD0C8AA-90B6-4DD7-8D87-53523DD6306C}" dt="2023-03-19T19:45:24.373" v="2554" actId="478"/>
          <ac:spMkLst>
            <pc:docMk/>
            <pc:sldMk cId="2596479909" sldId="2136"/>
            <ac:spMk id="564" creationId="{0B08570E-00BF-4549-9139-3D2581E79CF7}"/>
          </ac:spMkLst>
        </pc:spChg>
        <pc:spChg chg="add del mod">
          <ac:chgData name="selim Tira" userId="a483220af6bbce15" providerId="LiveId" clId="{0BD0C8AA-90B6-4DD7-8D87-53523DD6306C}" dt="2023-03-19T19:45:24.373" v="2554" actId="478"/>
          <ac:spMkLst>
            <pc:docMk/>
            <pc:sldMk cId="2596479909" sldId="2136"/>
            <ac:spMk id="565" creationId="{FB11FB53-1F5D-44D6-BA91-7B620C8E9437}"/>
          </ac:spMkLst>
        </pc:spChg>
        <pc:spChg chg="add del mod">
          <ac:chgData name="selim Tira" userId="a483220af6bbce15" providerId="LiveId" clId="{0BD0C8AA-90B6-4DD7-8D87-53523DD6306C}" dt="2023-03-19T22:13:57.347" v="3783" actId="478"/>
          <ac:spMkLst>
            <pc:docMk/>
            <pc:sldMk cId="2596479909" sldId="2136"/>
            <ac:spMk id="567" creationId="{E50A4EF3-B9D2-7570-6DBB-30F927FAF341}"/>
          </ac:spMkLst>
        </pc:spChg>
        <pc:spChg chg="add del mod">
          <ac:chgData name="selim Tira" userId="a483220af6bbce15" providerId="LiveId" clId="{0BD0C8AA-90B6-4DD7-8D87-53523DD6306C}" dt="2023-03-19T22:13:57.347" v="3783" actId="478"/>
          <ac:spMkLst>
            <pc:docMk/>
            <pc:sldMk cId="2596479909" sldId="2136"/>
            <ac:spMk id="568" creationId="{88158D36-18AB-FBB1-9B99-59E77252FDC6}"/>
          </ac:spMkLst>
        </pc:spChg>
        <pc:spChg chg="add del mod">
          <ac:chgData name="selim Tira" userId="a483220af6bbce15" providerId="LiveId" clId="{0BD0C8AA-90B6-4DD7-8D87-53523DD6306C}" dt="2023-03-19T22:13:57.347" v="3783" actId="478"/>
          <ac:spMkLst>
            <pc:docMk/>
            <pc:sldMk cId="2596479909" sldId="2136"/>
            <ac:spMk id="569" creationId="{7C6BA078-C889-49F1-D40D-8E80E6B0324B}"/>
          </ac:spMkLst>
        </pc:spChg>
        <pc:spChg chg="add del mod">
          <ac:chgData name="selim Tira" userId="a483220af6bbce15" providerId="LiveId" clId="{0BD0C8AA-90B6-4DD7-8D87-53523DD6306C}" dt="2023-03-19T22:13:57.347" v="3783" actId="478"/>
          <ac:spMkLst>
            <pc:docMk/>
            <pc:sldMk cId="2596479909" sldId="2136"/>
            <ac:spMk id="570" creationId="{338BEBDB-4D97-EF7D-5CA1-559D5F012200}"/>
          </ac:spMkLst>
        </pc:spChg>
        <pc:spChg chg="add del mod">
          <ac:chgData name="selim Tira" userId="a483220af6bbce15" providerId="LiveId" clId="{0BD0C8AA-90B6-4DD7-8D87-53523DD6306C}" dt="2023-03-19T22:13:57.347" v="3783" actId="478"/>
          <ac:spMkLst>
            <pc:docMk/>
            <pc:sldMk cId="2596479909" sldId="2136"/>
            <ac:spMk id="1024" creationId="{66C4E83F-A8CD-8001-040F-F3312FC9FE40}"/>
          </ac:spMkLst>
        </pc:spChg>
        <pc:spChg chg="add del mod">
          <ac:chgData name="selim Tira" userId="a483220af6bbce15" providerId="LiveId" clId="{0BD0C8AA-90B6-4DD7-8D87-53523DD6306C}" dt="2023-03-19T22:13:57.347" v="3783" actId="478"/>
          <ac:spMkLst>
            <pc:docMk/>
            <pc:sldMk cId="2596479909" sldId="2136"/>
            <ac:spMk id="1025" creationId="{88FBFD2E-2F64-1D77-3012-54F2D9BD9B57}"/>
          </ac:spMkLst>
        </pc:spChg>
        <pc:spChg chg="add del mod">
          <ac:chgData name="selim Tira" userId="a483220af6bbce15" providerId="LiveId" clId="{0BD0C8AA-90B6-4DD7-8D87-53523DD6306C}" dt="2023-03-19T22:15:30.810" v="3792"/>
          <ac:spMkLst>
            <pc:docMk/>
            <pc:sldMk cId="2596479909" sldId="2136"/>
            <ac:spMk id="1027" creationId="{78D67A26-AEE7-4BBF-2974-A578BB47197C}"/>
          </ac:spMkLst>
        </pc:spChg>
        <pc:spChg chg="add del mod">
          <ac:chgData name="selim Tira" userId="a483220af6bbce15" providerId="LiveId" clId="{0BD0C8AA-90B6-4DD7-8D87-53523DD6306C}" dt="2023-03-19T22:15:30.810" v="3792"/>
          <ac:spMkLst>
            <pc:docMk/>
            <pc:sldMk cId="2596479909" sldId="2136"/>
            <ac:spMk id="1028" creationId="{7728CC12-DBB2-532D-FBDD-8D410530E713}"/>
          </ac:spMkLst>
        </pc:spChg>
        <pc:spChg chg="add del mod">
          <ac:chgData name="selim Tira" userId="a483220af6bbce15" providerId="LiveId" clId="{0BD0C8AA-90B6-4DD7-8D87-53523DD6306C}" dt="2023-03-19T22:15:30.810" v="3792"/>
          <ac:spMkLst>
            <pc:docMk/>
            <pc:sldMk cId="2596479909" sldId="2136"/>
            <ac:spMk id="1029" creationId="{9DFD1FD3-EEA8-59A9-D03F-0850E608D8FE}"/>
          </ac:spMkLst>
        </pc:spChg>
        <pc:spChg chg="add del mod">
          <ac:chgData name="selim Tira" userId="a483220af6bbce15" providerId="LiveId" clId="{0BD0C8AA-90B6-4DD7-8D87-53523DD6306C}" dt="2023-03-19T22:15:30.810" v="3792"/>
          <ac:spMkLst>
            <pc:docMk/>
            <pc:sldMk cId="2596479909" sldId="2136"/>
            <ac:spMk id="1030" creationId="{CEB49102-E7DC-7D93-D22E-1FF398455B9C}"/>
          </ac:spMkLst>
        </pc:spChg>
        <pc:spChg chg="add del mod">
          <ac:chgData name="selim Tira" userId="a483220af6bbce15" providerId="LiveId" clId="{0BD0C8AA-90B6-4DD7-8D87-53523DD6306C}" dt="2023-03-19T22:15:30.810" v="3792"/>
          <ac:spMkLst>
            <pc:docMk/>
            <pc:sldMk cId="2596479909" sldId="2136"/>
            <ac:spMk id="1032" creationId="{3A62248A-5453-01BB-2030-2C2B8ECBB127}"/>
          </ac:spMkLst>
        </pc:spChg>
        <pc:spChg chg="add del mod">
          <ac:chgData name="selim Tira" userId="a483220af6bbce15" providerId="LiveId" clId="{0BD0C8AA-90B6-4DD7-8D87-53523DD6306C}" dt="2023-03-19T22:15:30.810" v="3792"/>
          <ac:spMkLst>
            <pc:docMk/>
            <pc:sldMk cId="2596479909" sldId="2136"/>
            <ac:spMk id="1033" creationId="{6089EC5E-87A9-2365-9541-8C1881EFA178}"/>
          </ac:spMkLst>
        </pc:spChg>
        <pc:spChg chg="add del mod">
          <ac:chgData name="selim Tira" userId="a483220af6bbce15" providerId="LiveId" clId="{0BD0C8AA-90B6-4DD7-8D87-53523DD6306C}" dt="2023-03-19T22:15:30.810" v="3792"/>
          <ac:spMkLst>
            <pc:docMk/>
            <pc:sldMk cId="2596479909" sldId="2136"/>
            <ac:spMk id="1034" creationId="{E7B99029-E668-87E6-3383-66329256C042}"/>
          </ac:spMkLst>
        </pc:spChg>
        <pc:spChg chg="add del mod">
          <ac:chgData name="selim Tira" userId="a483220af6bbce15" providerId="LiveId" clId="{0BD0C8AA-90B6-4DD7-8D87-53523DD6306C}" dt="2023-03-19T22:15:30.810" v="3792"/>
          <ac:spMkLst>
            <pc:docMk/>
            <pc:sldMk cId="2596479909" sldId="2136"/>
            <ac:spMk id="1035" creationId="{2E2AA73A-4577-92DB-2852-5A4F370AD90A}"/>
          </ac:spMkLst>
        </pc:spChg>
        <pc:spChg chg="mod">
          <ac:chgData name="selim Tira" userId="a483220af6bbce15" providerId="LiveId" clId="{0BD0C8AA-90B6-4DD7-8D87-53523DD6306C}" dt="2023-03-19T12:59:48.356" v="720" actId="2711"/>
          <ac:spMkLst>
            <pc:docMk/>
            <pc:sldMk cId="2596479909" sldId="2136"/>
            <ac:spMk id="1041" creationId="{F93D5BD0-8BAE-45E6-B387-751FD3969A7D}"/>
          </ac:spMkLst>
        </pc:spChg>
        <pc:spChg chg="add del mod">
          <ac:chgData name="selim Tira" userId="a483220af6bbce15" providerId="LiveId" clId="{0BD0C8AA-90B6-4DD7-8D87-53523DD6306C}" dt="2023-03-19T22:15:30.810" v="3792"/>
          <ac:spMkLst>
            <pc:docMk/>
            <pc:sldMk cId="2596479909" sldId="2136"/>
            <ac:spMk id="1042" creationId="{3224FB2C-DE97-B51E-F48F-47211A3D145F}"/>
          </ac:spMkLst>
        </pc:spChg>
        <pc:spChg chg="add del mod">
          <ac:chgData name="selim Tira" userId="a483220af6bbce15" providerId="LiveId" clId="{0BD0C8AA-90B6-4DD7-8D87-53523DD6306C}" dt="2023-03-19T22:15:30.810" v="3792"/>
          <ac:spMkLst>
            <pc:docMk/>
            <pc:sldMk cId="2596479909" sldId="2136"/>
            <ac:spMk id="1043" creationId="{91A3BAEE-4F9B-5B74-E9AD-BAACCCE5EA58}"/>
          </ac:spMkLst>
        </pc:spChg>
        <pc:spChg chg="add mod topLvl">
          <ac:chgData name="selim Tira" userId="a483220af6bbce15" providerId="LiveId" clId="{0BD0C8AA-90B6-4DD7-8D87-53523DD6306C}" dt="2023-03-19T23:11:18.476" v="4808" actId="164"/>
          <ac:spMkLst>
            <pc:docMk/>
            <pc:sldMk cId="2596479909" sldId="2136"/>
            <ac:spMk id="1048" creationId="{2D72FFE3-AAAB-CB36-36B7-B69E0062AC77}"/>
          </ac:spMkLst>
        </pc:spChg>
        <pc:spChg chg="add mod topLvl">
          <ac:chgData name="selim Tira" userId="a483220af6bbce15" providerId="LiveId" clId="{0BD0C8AA-90B6-4DD7-8D87-53523DD6306C}" dt="2023-03-19T23:11:18.476" v="4808" actId="164"/>
          <ac:spMkLst>
            <pc:docMk/>
            <pc:sldMk cId="2596479909" sldId="2136"/>
            <ac:spMk id="1049" creationId="{85E554B1-2FB3-EFAD-C422-AA4D41B7CC1A}"/>
          </ac:spMkLst>
        </pc:spChg>
        <pc:spChg chg="add mod topLvl">
          <ac:chgData name="selim Tira" userId="a483220af6bbce15" providerId="LiveId" clId="{0BD0C8AA-90B6-4DD7-8D87-53523DD6306C}" dt="2023-03-19T22:56:47.407" v="4494" actId="552"/>
          <ac:spMkLst>
            <pc:docMk/>
            <pc:sldMk cId="2596479909" sldId="2136"/>
            <ac:spMk id="1052" creationId="{8C1D75FB-8B92-2913-1A00-1AD2F8EF9805}"/>
          </ac:spMkLst>
        </pc:spChg>
        <pc:spChg chg="add mod topLvl">
          <ac:chgData name="selim Tira" userId="a483220af6bbce15" providerId="LiveId" clId="{0BD0C8AA-90B6-4DD7-8D87-53523DD6306C}" dt="2023-03-19T23:00:52.995" v="4575" actId="20577"/>
          <ac:spMkLst>
            <pc:docMk/>
            <pc:sldMk cId="2596479909" sldId="2136"/>
            <ac:spMk id="1053" creationId="{A84F3A75-498E-3180-840C-5F2DB905E307}"/>
          </ac:spMkLst>
        </pc:spChg>
        <pc:spChg chg="add mod topLvl">
          <ac:chgData name="selim Tira" userId="a483220af6bbce15" providerId="LiveId" clId="{0BD0C8AA-90B6-4DD7-8D87-53523DD6306C}" dt="2023-03-19T22:51:48.853" v="4393" actId="164"/>
          <ac:spMkLst>
            <pc:docMk/>
            <pc:sldMk cId="2596479909" sldId="2136"/>
            <ac:spMk id="1054" creationId="{441777DB-EAE8-8308-6783-CD6678C690E8}"/>
          </ac:spMkLst>
        </pc:spChg>
        <pc:spChg chg="add mod topLvl">
          <ac:chgData name="selim Tira" userId="a483220af6bbce15" providerId="LiveId" clId="{0BD0C8AA-90B6-4DD7-8D87-53523DD6306C}" dt="2023-03-19T22:49:28.264" v="4387" actId="165"/>
          <ac:spMkLst>
            <pc:docMk/>
            <pc:sldMk cId="2596479909" sldId="2136"/>
            <ac:spMk id="1055" creationId="{52443EDA-476E-6ED4-953F-27011AF50E6F}"/>
          </ac:spMkLst>
        </pc:spChg>
        <pc:spChg chg="add mod topLvl">
          <ac:chgData name="selim Tira" userId="a483220af6bbce15" providerId="LiveId" clId="{0BD0C8AA-90B6-4DD7-8D87-53523DD6306C}" dt="2023-03-19T22:49:39.356" v="4390" actId="552"/>
          <ac:spMkLst>
            <pc:docMk/>
            <pc:sldMk cId="2596479909" sldId="2136"/>
            <ac:spMk id="1056" creationId="{2915CE10-3DF9-BC65-5957-39FAD81AC793}"/>
          </ac:spMkLst>
        </pc:spChg>
        <pc:spChg chg="add mod">
          <ac:chgData name="selim Tira" userId="a483220af6bbce15" providerId="LiveId" clId="{0BD0C8AA-90B6-4DD7-8D87-53523DD6306C}" dt="2023-03-19T22:36:53.286" v="4098" actId="571"/>
          <ac:spMkLst>
            <pc:docMk/>
            <pc:sldMk cId="2596479909" sldId="2136"/>
            <ac:spMk id="1057" creationId="{FCF7551E-C427-839A-8E62-6A513CC63B94}"/>
          </ac:spMkLst>
        </pc:spChg>
        <pc:spChg chg="add mod topLvl">
          <ac:chgData name="selim Tira" userId="a483220af6bbce15" providerId="LiveId" clId="{0BD0C8AA-90B6-4DD7-8D87-53523DD6306C}" dt="2023-03-19T22:49:28.264" v="4387" actId="165"/>
          <ac:spMkLst>
            <pc:docMk/>
            <pc:sldMk cId="2596479909" sldId="2136"/>
            <ac:spMk id="1058" creationId="{60BD3543-ED34-E301-AC4E-0F4706078439}"/>
          </ac:spMkLst>
        </pc:spChg>
        <pc:spChg chg="add mod topLvl">
          <ac:chgData name="selim Tira" userId="a483220af6bbce15" providerId="LiveId" clId="{0BD0C8AA-90B6-4DD7-8D87-53523DD6306C}" dt="2023-03-19T23:11:18.476" v="4808" actId="164"/>
          <ac:spMkLst>
            <pc:docMk/>
            <pc:sldMk cId="2596479909" sldId="2136"/>
            <ac:spMk id="1059" creationId="{A4006527-30E8-5F5E-8AF2-F8A9D9CED9B8}"/>
          </ac:spMkLst>
        </pc:spChg>
        <pc:spChg chg="add mod topLvl">
          <ac:chgData name="selim Tira" userId="a483220af6bbce15" providerId="LiveId" clId="{0BD0C8AA-90B6-4DD7-8D87-53523DD6306C}" dt="2023-03-19T23:11:18.476" v="4808" actId="164"/>
          <ac:spMkLst>
            <pc:docMk/>
            <pc:sldMk cId="2596479909" sldId="2136"/>
            <ac:spMk id="1060" creationId="{64598BC1-D530-241A-6761-624D42CC5AD6}"/>
          </ac:spMkLst>
        </pc:spChg>
        <pc:spChg chg="add mod">
          <ac:chgData name="selim Tira" userId="a483220af6bbce15" providerId="LiveId" clId="{0BD0C8AA-90B6-4DD7-8D87-53523DD6306C}" dt="2023-03-19T22:45:15.151" v="4299" actId="571"/>
          <ac:spMkLst>
            <pc:docMk/>
            <pc:sldMk cId="2596479909" sldId="2136"/>
            <ac:spMk id="1061" creationId="{731C7A90-D788-B686-B52C-D6FE232388EB}"/>
          </ac:spMkLst>
        </pc:spChg>
        <pc:spChg chg="add mod">
          <ac:chgData name="selim Tira" userId="a483220af6bbce15" providerId="LiveId" clId="{0BD0C8AA-90B6-4DD7-8D87-53523DD6306C}" dt="2023-03-19T22:45:15.151" v="4299" actId="571"/>
          <ac:spMkLst>
            <pc:docMk/>
            <pc:sldMk cId="2596479909" sldId="2136"/>
            <ac:spMk id="1062" creationId="{98FBC6A6-9134-FE8C-2F17-858913E93300}"/>
          </ac:spMkLst>
        </pc:spChg>
        <pc:spChg chg="add mod">
          <ac:chgData name="selim Tira" userId="a483220af6bbce15" providerId="LiveId" clId="{0BD0C8AA-90B6-4DD7-8D87-53523DD6306C}" dt="2023-03-19T22:45:15.151" v="4299" actId="571"/>
          <ac:spMkLst>
            <pc:docMk/>
            <pc:sldMk cId="2596479909" sldId="2136"/>
            <ac:spMk id="1063" creationId="{ED57D3B7-1865-1145-568F-94282BB214C6}"/>
          </ac:spMkLst>
        </pc:spChg>
        <pc:spChg chg="add mod">
          <ac:chgData name="selim Tira" userId="a483220af6bbce15" providerId="LiveId" clId="{0BD0C8AA-90B6-4DD7-8D87-53523DD6306C}" dt="2023-03-19T22:45:15.151" v="4299" actId="571"/>
          <ac:spMkLst>
            <pc:docMk/>
            <pc:sldMk cId="2596479909" sldId="2136"/>
            <ac:spMk id="1064" creationId="{4059EB03-5403-C7D8-5F38-5F1FF596E378}"/>
          </ac:spMkLst>
        </pc:spChg>
        <pc:spChg chg="add mod">
          <ac:chgData name="selim Tira" userId="a483220af6bbce15" providerId="LiveId" clId="{0BD0C8AA-90B6-4DD7-8D87-53523DD6306C}" dt="2023-03-19T22:45:15.151" v="4299" actId="571"/>
          <ac:spMkLst>
            <pc:docMk/>
            <pc:sldMk cId="2596479909" sldId="2136"/>
            <ac:spMk id="1065" creationId="{C897C708-5D6A-2CF8-B233-8F6A70102D82}"/>
          </ac:spMkLst>
        </pc:spChg>
        <pc:spChg chg="add del mod ord">
          <ac:chgData name="selim Tira" userId="a483220af6bbce15" providerId="LiveId" clId="{0BD0C8AA-90B6-4DD7-8D87-53523DD6306C}" dt="2023-03-21T03:32:35.864" v="6781" actId="14100"/>
          <ac:spMkLst>
            <pc:docMk/>
            <pc:sldMk cId="2596479909" sldId="2136"/>
            <ac:spMk id="1066" creationId="{69478623-F3C6-BAA9-651D-B4CAFC9BA3C1}"/>
          </ac:spMkLst>
        </pc:spChg>
        <pc:spChg chg="add mod ord">
          <ac:chgData name="selim Tira" userId="a483220af6bbce15" providerId="LiveId" clId="{0BD0C8AA-90B6-4DD7-8D87-53523DD6306C}" dt="2023-03-19T22:46:51.471" v="4346" actId="571"/>
          <ac:spMkLst>
            <pc:docMk/>
            <pc:sldMk cId="2596479909" sldId="2136"/>
            <ac:spMk id="1067" creationId="{D70797D0-16D6-2DD5-2C1C-ED3B17167898}"/>
          </ac:spMkLst>
        </pc:spChg>
        <pc:spChg chg="add del mod ord">
          <ac:chgData name="selim Tira" userId="a483220af6bbce15" providerId="LiveId" clId="{0BD0C8AA-90B6-4DD7-8D87-53523DD6306C}" dt="2023-03-21T03:32:32.291" v="6780" actId="2085"/>
          <ac:spMkLst>
            <pc:docMk/>
            <pc:sldMk cId="2596479909" sldId="2136"/>
            <ac:spMk id="1068" creationId="{D74D8279-494F-7905-A1D1-C00CB2B36D50}"/>
          </ac:spMkLst>
        </pc:spChg>
        <pc:spChg chg="add mod topLvl">
          <ac:chgData name="selim Tira" userId="a483220af6bbce15" providerId="LiveId" clId="{0BD0C8AA-90B6-4DD7-8D87-53523DD6306C}" dt="2023-03-21T21:49:25.375" v="9158" actId="20577"/>
          <ac:spMkLst>
            <pc:docMk/>
            <pc:sldMk cId="2596479909" sldId="2136"/>
            <ac:spMk id="1070" creationId="{E50A5288-C33B-4D2F-69EB-A7F3AD52FBA2}"/>
          </ac:spMkLst>
        </pc:spChg>
        <pc:spChg chg="add del mod topLvl">
          <ac:chgData name="selim Tira" userId="a483220af6bbce15" providerId="LiveId" clId="{0BD0C8AA-90B6-4DD7-8D87-53523DD6306C}" dt="2023-03-19T22:56:41.993" v="4490" actId="478"/>
          <ac:spMkLst>
            <pc:docMk/>
            <pc:sldMk cId="2596479909" sldId="2136"/>
            <ac:spMk id="1071" creationId="{A2CC5327-629C-72A9-07E1-B852865306C5}"/>
          </ac:spMkLst>
        </pc:spChg>
        <pc:spChg chg="del mod topLvl">
          <ac:chgData name="selim Tira" userId="a483220af6bbce15" providerId="LiveId" clId="{0BD0C8AA-90B6-4DD7-8D87-53523DD6306C}" dt="2023-03-19T22:52:12.815" v="4400" actId="478"/>
          <ac:spMkLst>
            <pc:docMk/>
            <pc:sldMk cId="2596479909" sldId="2136"/>
            <ac:spMk id="1074" creationId="{0FB9153E-4DDF-7B4D-EEA2-024BD6BA855E}"/>
          </ac:spMkLst>
        </pc:spChg>
        <pc:spChg chg="del mod topLvl">
          <ac:chgData name="selim Tira" userId="a483220af6bbce15" providerId="LiveId" clId="{0BD0C8AA-90B6-4DD7-8D87-53523DD6306C}" dt="2023-03-19T22:52:12.815" v="4400" actId="478"/>
          <ac:spMkLst>
            <pc:docMk/>
            <pc:sldMk cId="2596479909" sldId="2136"/>
            <ac:spMk id="1075" creationId="{4C7238B2-DFCE-83DE-5182-E3BED538536E}"/>
          </ac:spMkLst>
        </pc:spChg>
        <pc:spChg chg="add mod">
          <ac:chgData name="selim Tira" userId="a483220af6bbce15" providerId="LiveId" clId="{0BD0C8AA-90B6-4DD7-8D87-53523DD6306C}" dt="2023-03-19T22:56:44.380" v="4492" actId="571"/>
          <ac:spMkLst>
            <pc:docMk/>
            <pc:sldMk cId="2596479909" sldId="2136"/>
            <ac:spMk id="1078" creationId="{42BD0AB8-7C46-300D-9EED-7259BD6C10C0}"/>
          </ac:spMkLst>
        </pc:spChg>
        <pc:spChg chg="add mod">
          <ac:chgData name="selim Tira" userId="a483220af6bbce15" providerId="LiveId" clId="{0BD0C8AA-90B6-4DD7-8D87-53523DD6306C}" dt="2023-03-19T23:11:18.476" v="4808" actId="164"/>
          <ac:spMkLst>
            <pc:docMk/>
            <pc:sldMk cId="2596479909" sldId="2136"/>
            <ac:spMk id="1079" creationId="{7270B377-421B-ED08-804B-C56A3F0A0218}"/>
          </ac:spMkLst>
        </pc:spChg>
        <pc:spChg chg="add mod">
          <ac:chgData name="selim Tira" userId="a483220af6bbce15" providerId="LiveId" clId="{0BD0C8AA-90B6-4DD7-8D87-53523DD6306C}" dt="2023-03-21T02:03:29.106" v="5405"/>
          <ac:spMkLst>
            <pc:docMk/>
            <pc:sldMk cId="2596479909" sldId="2136"/>
            <ac:spMk id="1081" creationId="{75370637-B980-F2B1-B5C7-25914C0D535F}"/>
          </ac:spMkLst>
        </pc:spChg>
        <pc:spChg chg="add del mod">
          <ac:chgData name="selim Tira" userId="a483220af6bbce15" providerId="LiveId" clId="{0BD0C8AA-90B6-4DD7-8D87-53523DD6306C}" dt="2023-03-21T02:14:49.091" v="5576" actId="14100"/>
          <ac:spMkLst>
            <pc:docMk/>
            <pc:sldMk cId="2596479909" sldId="2136"/>
            <ac:spMk id="1084" creationId="{37B6C564-8751-0FE3-3EDA-03C5EBF4838B}"/>
          </ac:spMkLst>
        </pc:spChg>
        <pc:spChg chg="add del mod">
          <ac:chgData name="selim Tira" userId="a483220af6bbce15" providerId="LiveId" clId="{0BD0C8AA-90B6-4DD7-8D87-53523DD6306C}" dt="2023-03-21T03:32:12.502" v="6777" actId="478"/>
          <ac:spMkLst>
            <pc:docMk/>
            <pc:sldMk cId="2596479909" sldId="2136"/>
            <ac:spMk id="1085" creationId="{E1BA6D1E-D59F-3507-50DC-AB1F2241DE87}"/>
          </ac:spMkLst>
        </pc:spChg>
        <pc:grpChg chg="add del mod">
          <ac:chgData name="selim Tira" userId="a483220af6bbce15" providerId="LiveId" clId="{0BD0C8AA-90B6-4DD7-8D87-53523DD6306C}" dt="2023-03-19T19:45:29.640" v="2555" actId="478"/>
          <ac:grpSpMkLst>
            <pc:docMk/>
            <pc:sldMk cId="2596479909" sldId="2136"/>
            <ac:grpSpMk id="4" creationId="{1245F7E8-450B-4464-A1A2-B0D40EED8533}"/>
          </ac:grpSpMkLst>
        </pc:grpChg>
        <pc:grpChg chg="add del mod">
          <ac:chgData name="selim Tira" userId="a483220af6bbce15" providerId="LiveId" clId="{0BD0C8AA-90B6-4DD7-8D87-53523DD6306C}" dt="2023-03-19T13:05:31.249" v="892" actId="478"/>
          <ac:grpSpMkLst>
            <pc:docMk/>
            <pc:sldMk cId="2596479909" sldId="2136"/>
            <ac:grpSpMk id="7" creationId="{12D76FA4-C14C-3D3F-5D95-E7C13171123F}"/>
          </ac:grpSpMkLst>
        </pc:grpChg>
        <pc:grpChg chg="add del mod">
          <ac:chgData name="selim Tira" userId="a483220af6bbce15" providerId="LiveId" clId="{0BD0C8AA-90B6-4DD7-8D87-53523DD6306C}" dt="2023-03-19T23:19:07.397" v="5049" actId="478"/>
          <ac:grpSpMkLst>
            <pc:docMk/>
            <pc:sldMk cId="2596479909" sldId="2136"/>
            <ac:grpSpMk id="8" creationId="{354FBE28-EEE2-D2BA-F06E-AA19807647E6}"/>
          </ac:grpSpMkLst>
        </pc:grpChg>
        <pc:grpChg chg="del mod">
          <ac:chgData name="selim Tira" userId="a483220af6bbce15" providerId="LiveId" clId="{0BD0C8AA-90B6-4DD7-8D87-53523DD6306C}" dt="2023-03-19T13:19:19.211" v="992" actId="165"/>
          <ac:grpSpMkLst>
            <pc:docMk/>
            <pc:sldMk cId="2596479909" sldId="2136"/>
            <ac:grpSpMk id="17" creationId="{5542A8E1-066D-4BF1-9D1F-02D6460085B4}"/>
          </ac:grpSpMkLst>
        </pc:grpChg>
        <pc:grpChg chg="del mod">
          <ac:chgData name="selim Tira" userId="a483220af6bbce15" providerId="LiveId" clId="{0BD0C8AA-90B6-4DD7-8D87-53523DD6306C}" dt="2023-03-19T13:19:14.602" v="991" actId="165"/>
          <ac:grpSpMkLst>
            <pc:docMk/>
            <pc:sldMk cId="2596479909" sldId="2136"/>
            <ac:grpSpMk id="18" creationId="{72B8B0C4-981C-4D3E-9465-928ABE93F726}"/>
          </ac:grpSpMkLst>
        </pc:grpChg>
        <pc:grpChg chg="del mod">
          <ac:chgData name="selim Tira" userId="a483220af6bbce15" providerId="LiveId" clId="{0BD0C8AA-90B6-4DD7-8D87-53523DD6306C}" dt="2023-03-19T13:19:42.491" v="993" actId="165"/>
          <ac:grpSpMkLst>
            <pc:docMk/>
            <pc:sldMk cId="2596479909" sldId="2136"/>
            <ac:grpSpMk id="19" creationId="{A94EBC33-13A4-4905-AC7B-5F141CF14DCF}"/>
          </ac:grpSpMkLst>
        </pc:grpChg>
        <pc:grpChg chg="mod">
          <ac:chgData name="selim Tira" userId="a483220af6bbce15" providerId="LiveId" clId="{0BD0C8AA-90B6-4DD7-8D87-53523DD6306C}" dt="2023-03-19T22:14:11.419" v="3786" actId="553"/>
          <ac:grpSpMkLst>
            <pc:docMk/>
            <pc:sldMk cId="2596479909" sldId="2136"/>
            <ac:grpSpMk id="28" creationId="{530339FC-A05C-488C-BC70-2DD3811A6958}"/>
          </ac:grpSpMkLst>
        </pc:grpChg>
        <pc:grpChg chg="mod">
          <ac:chgData name="selim Tira" userId="a483220af6bbce15" providerId="LiveId" clId="{0BD0C8AA-90B6-4DD7-8D87-53523DD6306C}" dt="2023-03-19T22:14:11.419" v="3786" actId="553"/>
          <ac:grpSpMkLst>
            <pc:docMk/>
            <pc:sldMk cId="2596479909" sldId="2136"/>
            <ac:grpSpMk id="29" creationId="{FE5A6E25-3D89-4B68-A18E-1074F8AF922A}"/>
          </ac:grpSpMkLst>
        </pc:grpChg>
        <pc:grpChg chg="mod">
          <ac:chgData name="selim Tira" userId="a483220af6bbce15" providerId="LiveId" clId="{0BD0C8AA-90B6-4DD7-8D87-53523DD6306C}" dt="2023-03-19T22:14:11.419" v="3786" actId="553"/>
          <ac:grpSpMkLst>
            <pc:docMk/>
            <pc:sldMk cId="2596479909" sldId="2136"/>
            <ac:grpSpMk id="30" creationId="{E84ACD93-7887-45B0-BC67-FF3765A4DDCE}"/>
          </ac:grpSpMkLst>
        </pc:grpChg>
        <pc:grpChg chg="mod">
          <ac:chgData name="selim Tira" userId="a483220af6bbce15" providerId="LiveId" clId="{0BD0C8AA-90B6-4DD7-8D87-53523DD6306C}" dt="2023-03-19T22:14:11.419" v="3786" actId="553"/>
          <ac:grpSpMkLst>
            <pc:docMk/>
            <pc:sldMk cId="2596479909" sldId="2136"/>
            <ac:grpSpMk id="31" creationId="{32422C41-115F-46E2-A53D-536FCBBE80EB}"/>
          </ac:grpSpMkLst>
        </pc:grpChg>
        <pc:grpChg chg="mod">
          <ac:chgData name="selim Tira" userId="a483220af6bbce15" providerId="LiveId" clId="{0BD0C8AA-90B6-4DD7-8D87-53523DD6306C}" dt="2023-03-19T22:14:11.419" v="3786" actId="553"/>
          <ac:grpSpMkLst>
            <pc:docMk/>
            <pc:sldMk cId="2596479909" sldId="2136"/>
            <ac:grpSpMk id="64" creationId="{C43F572B-4DDB-4937-87DC-366798C30F26}"/>
          </ac:grpSpMkLst>
        </pc:grpChg>
        <pc:grpChg chg="mod">
          <ac:chgData name="selim Tira" userId="a483220af6bbce15" providerId="LiveId" clId="{0BD0C8AA-90B6-4DD7-8D87-53523DD6306C}" dt="2023-03-19T22:14:11.419" v="3786" actId="553"/>
          <ac:grpSpMkLst>
            <pc:docMk/>
            <pc:sldMk cId="2596479909" sldId="2136"/>
            <ac:grpSpMk id="65" creationId="{6DC7B554-FF82-47D4-A3C7-3027339A3F3B}"/>
          </ac:grpSpMkLst>
        </pc:grpChg>
        <pc:grpChg chg="mod">
          <ac:chgData name="selim Tira" userId="a483220af6bbce15" providerId="LiveId" clId="{0BD0C8AA-90B6-4DD7-8D87-53523DD6306C}" dt="2023-03-19T22:14:11.419" v="3786" actId="553"/>
          <ac:grpSpMkLst>
            <pc:docMk/>
            <pc:sldMk cId="2596479909" sldId="2136"/>
            <ac:grpSpMk id="66" creationId="{3142F400-3BA2-4FBD-81DD-69B8F7561BDB}"/>
          </ac:grpSpMkLst>
        </pc:grpChg>
        <pc:grpChg chg="mod">
          <ac:chgData name="selim Tira" userId="a483220af6bbce15" providerId="LiveId" clId="{0BD0C8AA-90B6-4DD7-8D87-53523DD6306C}" dt="2023-03-19T22:14:11.419" v="3786" actId="553"/>
          <ac:grpSpMkLst>
            <pc:docMk/>
            <pc:sldMk cId="2596479909" sldId="2136"/>
            <ac:grpSpMk id="67" creationId="{8E75774A-55A2-40E1-A16B-BABB49DE3019}"/>
          </ac:grpSpMkLst>
        </pc:grpChg>
        <pc:grpChg chg="mod">
          <ac:chgData name="selim Tira" userId="a483220af6bbce15" providerId="LiveId" clId="{0BD0C8AA-90B6-4DD7-8D87-53523DD6306C}" dt="2023-03-19T22:14:11.419" v="3786" actId="553"/>
          <ac:grpSpMkLst>
            <pc:docMk/>
            <pc:sldMk cId="2596479909" sldId="2136"/>
            <ac:grpSpMk id="68" creationId="{3CC688D1-4177-4D40-B5A5-1B3E30C55539}"/>
          </ac:grpSpMkLst>
        </pc:grpChg>
        <pc:grpChg chg="mod">
          <ac:chgData name="selim Tira" userId="a483220af6bbce15" providerId="LiveId" clId="{0BD0C8AA-90B6-4DD7-8D87-53523DD6306C}" dt="2023-03-19T22:14:11.419" v="3786" actId="553"/>
          <ac:grpSpMkLst>
            <pc:docMk/>
            <pc:sldMk cId="2596479909" sldId="2136"/>
            <ac:grpSpMk id="77" creationId="{7F38C3A7-4401-4828-A64C-6934CDA60456}"/>
          </ac:grpSpMkLst>
        </pc:grpChg>
        <pc:grpChg chg="mod">
          <ac:chgData name="selim Tira" userId="a483220af6bbce15" providerId="LiveId" clId="{0BD0C8AA-90B6-4DD7-8D87-53523DD6306C}" dt="2023-03-19T22:14:11.419" v="3786" actId="553"/>
          <ac:grpSpMkLst>
            <pc:docMk/>
            <pc:sldMk cId="2596479909" sldId="2136"/>
            <ac:grpSpMk id="78" creationId="{8555FFDC-083E-4AAE-A148-1E5C30D6B230}"/>
          </ac:grpSpMkLst>
        </pc:grpChg>
        <pc:grpChg chg="mod">
          <ac:chgData name="selim Tira" userId="a483220af6bbce15" providerId="LiveId" clId="{0BD0C8AA-90B6-4DD7-8D87-53523DD6306C}" dt="2023-03-19T22:14:11.419" v="3786" actId="553"/>
          <ac:grpSpMkLst>
            <pc:docMk/>
            <pc:sldMk cId="2596479909" sldId="2136"/>
            <ac:grpSpMk id="79" creationId="{68691568-18B8-46F6-8A2E-32412C7EA278}"/>
          </ac:grpSpMkLst>
        </pc:grpChg>
        <pc:grpChg chg="mod">
          <ac:chgData name="selim Tira" userId="a483220af6bbce15" providerId="LiveId" clId="{0BD0C8AA-90B6-4DD7-8D87-53523DD6306C}" dt="2023-03-19T22:14:11.419" v="3786" actId="553"/>
          <ac:grpSpMkLst>
            <pc:docMk/>
            <pc:sldMk cId="2596479909" sldId="2136"/>
            <ac:grpSpMk id="80" creationId="{6512D1B0-ADD5-4F8C-9835-A4AC36DBD874}"/>
          </ac:grpSpMkLst>
        </pc:grpChg>
        <pc:grpChg chg="add mod">
          <ac:chgData name="selim Tira" userId="a483220af6bbce15" providerId="LiveId" clId="{0BD0C8AA-90B6-4DD7-8D87-53523DD6306C}" dt="2023-03-19T22:14:11.419" v="3786" actId="553"/>
          <ac:grpSpMkLst>
            <pc:docMk/>
            <pc:sldMk cId="2596479909" sldId="2136"/>
            <ac:grpSpMk id="1026" creationId="{52E36384-00FC-220B-F57C-D23FDA50A45F}"/>
          </ac:grpSpMkLst>
        </pc:grpChg>
        <pc:grpChg chg="add del mod">
          <ac:chgData name="selim Tira" userId="a483220af6bbce15" providerId="LiveId" clId="{0BD0C8AA-90B6-4DD7-8D87-53523DD6306C}" dt="2023-03-19T22:33:27.707" v="3971" actId="165"/>
          <ac:grpSpMkLst>
            <pc:docMk/>
            <pc:sldMk cId="2596479909" sldId="2136"/>
            <ac:grpSpMk id="1050" creationId="{CD1B77C9-E28D-113D-207D-5B9B0AC12B18}"/>
          </ac:grpSpMkLst>
        </pc:grpChg>
        <pc:grpChg chg="add del mod">
          <ac:chgData name="selim Tira" userId="a483220af6bbce15" providerId="LiveId" clId="{0BD0C8AA-90B6-4DD7-8D87-53523DD6306C}" dt="2023-03-19T22:33:19.971" v="3969" actId="165"/>
          <ac:grpSpMkLst>
            <pc:docMk/>
            <pc:sldMk cId="2596479909" sldId="2136"/>
            <ac:grpSpMk id="1051" creationId="{325DE403-9740-484A-57D8-EB82F915516F}"/>
          </ac:grpSpMkLst>
        </pc:grpChg>
        <pc:grpChg chg="add del mod">
          <ac:chgData name="selim Tira" userId="a483220af6bbce15" providerId="LiveId" clId="{0BD0C8AA-90B6-4DD7-8D87-53523DD6306C}" dt="2023-03-19T22:49:28.264" v="4387" actId="165"/>
          <ac:grpSpMkLst>
            <pc:docMk/>
            <pc:sldMk cId="2596479909" sldId="2136"/>
            <ac:grpSpMk id="1069" creationId="{7CF779EF-DFA7-7662-8D82-B7D54FB34F67}"/>
          </ac:grpSpMkLst>
        </pc:grpChg>
        <pc:grpChg chg="add mod">
          <ac:chgData name="selim Tira" userId="a483220af6bbce15" providerId="LiveId" clId="{0BD0C8AA-90B6-4DD7-8D87-53523DD6306C}" dt="2023-03-19T22:51:48.853" v="4393" actId="164"/>
          <ac:grpSpMkLst>
            <pc:docMk/>
            <pc:sldMk cId="2596479909" sldId="2136"/>
            <ac:grpSpMk id="1072" creationId="{730B2222-4D7D-135C-51E3-09C03F4EC9E4}"/>
          </ac:grpSpMkLst>
        </pc:grpChg>
        <pc:grpChg chg="add del mod">
          <ac:chgData name="selim Tira" userId="a483220af6bbce15" providerId="LiveId" clId="{0BD0C8AA-90B6-4DD7-8D87-53523DD6306C}" dt="2023-03-19T22:52:03.230" v="4398" actId="165"/>
          <ac:grpSpMkLst>
            <pc:docMk/>
            <pc:sldMk cId="2596479909" sldId="2136"/>
            <ac:grpSpMk id="1073" creationId="{75A03727-7314-648E-9E88-81EBF1747540}"/>
          </ac:grpSpMkLst>
        </pc:grpChg>
        <pc:grpChg chg="add del mod">
          <ac:chgData name="selim Tira" userId="a483220af6bbce15" providerId="LiveId" clId="{0BD0C8AA-90B6-4DD7-8D87-53523DD6306C}" dt="2023-03-19T22:52:26.840" v="4407" actId="165"/>
          <ac:grpSpMkLst>
            <pc:docMk/>
            <pc:sldMk cId="2596479909" sldId="2136"/>
            <ac:grpSpMk id="1076" creationId="{FFE0331E-FB5C-A609-F0F6-5585E708F023}"/>
          </ac:grpSpMkLst>
        </pc:grpChg>
        <pc:grpChg chg="add del mod">
          <ac:chgData name="selim Tira" userId="a483220af6bbce15" providerId="LiveId" clId="{0BD0C8AA-90B6-4DD7-8D87-53523DD6306C}" dt="2023-03-19T22:56:29.082" v="4486" actId="165"/>
          <ac:grpSpMkLst>
            <pc:docMk/>
            <pc:sldMk cId="2596479909" sldId="2136"/>
            <ac:grpSpMk id="1077" creationId="{FEC78096-DF67-5AF2-A020-7A9DCDF11AC5}"/>
          </ac:grpSpMkLst>
        </pc:grpChg>
        <pc:grpChg chg="add mod">
          <ac:chgData name="selim Tira" userId="a483220af6bbce15" providerId="LiveId" clId="{0BD0C8AA-90B6-4DD7-8D87-53523DD6306C}" dt="2023-03-19T23:11:25.481" v="4811" actId="12789"/>
          <ac:grpSpMkLst>
            <pc:docMk/>
            <pc:sldMk cId="2596479909" sldId="2136"/>
            <ac:grpSpMk id="1080" creationId="{7C14B234-2639-072B-E808-6766057211CE}"/>
          </ac:grpSpMkLst>
        </pc:grpChg>
        <pc:graphicFrameChg chg="add del mod">
          <ac:chgData name="selim Tira" userId="a483220af6bbce15" providerId="LiveId" clId="{0BD0C8AA-90B6-4DD7-8D87-53523DD6306C}" dt="2023-03-19T21:05:49.837" v="3268"/>
          <ac:graphicFrameMkLst>
            <pc:docMk/>
            <pc:sldMk cId="2596479909" sldId="2136"/>
            <ac:graphicFrameMk id="54" creationId="{19428766-D1E8-8670-BF66-B27EDA1E8C3D}"/>
          </ac:graphicFrameMkLst>
        </pc:graphicFrameChg>
        <pc:graphicFrameChg chg="add del mod">
          <ac:chgData name="selim Tira" userId="a483220af6bbce15" providerId="LiveId" clId="{0BD0C8AA-90B6-4DD7-8D87-53523DD6306C}" dt="2023-03-19T21:05:49.837" v="3268"/>
          <ac:graphicFrameMkLst>
            <pc:docMk/>
            <pc:sldMk cId="2596479909" sldId="2136"/>
            <ac:graphicFrameMk id="55" creationId="{7C569C1F-7BA9-41B8-719C-3E2F89AB48BE}"/>
          </ac:graphicFrameMkLst>
        </pc:graphicFrameChg>
        <pc:graphicFrameChg chg="add del mod">
          <ac:chgData name="selim Tira" userId="a483220af6bbce15" providerId="LiveId" clId="{0BD0C8AA-90B6-4DD7-8D87-53523DD6306C}" dt="2023-03-19T21:06:22.286" v="3274"/>
          <ac:graphicFrameMkLst>
            <pc:docMk/>
            <pc:sldMk cId="2596479909" sldId="2136"/>
            <ac:graphicFrameMk id="69" creationId="{0BC75CAC-6557-89A7-4FD7-64B314D784D4}"/>
          </ac:graphicFrameMkLst>
        </pc:graphicFrameChg>
        <pc:graphicFrameChg chg="add del mod">
          <ac:chgData name="selim Tira" userId="a483220af6bbce15" providerId="LiveId" clId="{0BD0C8AA-90B6-4DD7-8D87-53523DD6306C}" dt="2023-03-19T21:06:22.286" v="3274"/>
          <ac:graphicFrameMkLst>
            <pc:docMk/>
            <pc:sldMk cId="2596479909" sldId="2136"/>
            <ac:graphicFrameMk id="70" creationId="{B5493B8B-D1D3-7AB9-5C95-EE44FB42DFB3}"/>
          </ac:graphicFrameMkLst>
        </pc:graphicFrameChg>
        <pc:graphicFrameChg chg="add del mod">
          <ac:chgData name="selim Tira" userId="a483220af6bbce15" providerId="LiveId" clId="{0BD0C8AA-90B6-4DD7-8D87-53523DD6306C}" dt="2023-03-19T22:16:01.950" v="3795" actId="478"/>
          <ac:graphicFrameMkLst>
            <pc:docMk/>
            <pc:sldMk cId="2596479909" sldId="2136"/>
            <ac:graphicFrameMk id="1044" creationId="{5D447860-EE30-AB9A-2FAA-57DDFD2046BA}"/>
          </ac:graphicFrameMkLst>
        </pc:graphicFrameChg>
        <pc:graphicFrameChg chg="add del mod modGraphic">
          <ac:chgData name="selim Tira" userId="a483220af6bbce15" providerId="LiveId" clId="{0BD0C8AA-90B6-4DD7-8D87-53523DD6306C}" dt="2023-03-19T22:34:18.818" v="3981" actId="478"/>
          <ac:graphicFrameMkLst>
            <pc:docMk/>
            <pc:sldMk cId="2596479909" sldId="2136"/>
            <ac:graphicFrameMk id="1045" creationId="{2A337FC2-096C-554E-3775-FD1F2C78666B}"/>
          </ac:graphicFrameMkLst>
        </pc:graphicFrameChg>
        <pc:picChg chg="add del mod">
          <ac:chgData name="selim Tira" userId="a483220af6bbce15" providerId="LiveId" clId="{0BD0C8AA-90B6-4DD7-8D87-53523DD6306C}" dt="2023-03-19T13:03:39.872" v="759" actId="478"/>
          <ac:picMkLst>
            <pc:docMk/>
            <pc:sldMk cId="2596479909" sldId="2136"/>
            <ac:picMk id="2" creationId="{16DEDA39-6CDA-0B4A-F433-D9F3E102AC6F}"/>
          </ac:picMkLst>
        </pc:picChg>
        <pc:picChg chg="add del mod">
          <ac:chgData name="selim Tira" userId="a483220af6bbce15" providerId="LiveId" clId="{0BD0C8AA-90B6-4DD7-8D87-53523DD6306C}" dt="2023-03-19T12:46:27.794" v="403" actId="21"/>
          <ac:picMkLst>
            <pc:docMk/>
            <pc:sldMk cId="2596479909" sldId="2136"/>
            <ac:picMk id="2" creationId="{C7B2F8AE-CD58-2EEA-F93F-142790B86F3B}"/>
          </ac:picMkLst>
        </pc:picChg>
        <pc:picChg chg="add del mod">
          <ac:chgData name="selim Tira" userId="a483220af6bbce15" providerId="LiveId" clId="{0BD0C8AA-90B6-4DD7-8D87-53523DD6306C}" dt="2023-03-19T12:48:10.936" v="422" actId="478"/>
          <ac:picMkLst>
            <pc:docMk/>
            <pc:sldMk cId="2596479909" sldId="2136"/>
            <ac:picMk id="3" creationId="{C44003F6-27E1-1CAA-C1D0-38E9D15B3CFA}"/>
          </ac:picMkLst>
        </pc:picChg>
        <pc:picChg chg="add mod">
          <ac:chgData name="selim Tira" userId="a483220af6bbce15" providerId="LiveId" clId="{0BD0C8AA-90B6-4DD7-8D87-53523DD6306C}" dt="2023-03-19T22:14:11.419" v="3786" actId="553"/>
          <ac:picMkLst>
            <pc:docMk/>
            <pc:sldMk cId="2596479909" sldId="2136"/>
            <ac:picMk id="5" creationId="{190C8451-BA00-9611-550D-15262DE744AB}"/>
          </ac:picMkLst>
        </pc:picChg>
        <pc:picChg chg="add mod">
          <ac:chgData name="selim Tira" userId="a483220af6bbce15" providerId="LiveId" clId="{0BD0C8AA-90B6-4DD7-8D87-53523DD6306C}" dt="2023-03-19T13:05:29.063" v="891" actId="555"/>
          <ac:picMkLst>
            <pc:docMk/>
            <pc:sldMk cId="2596479909" sldId="2136"/>
            <ac:picMk id="6" creationId="{B2D95D8C-C69B-1BA9-473F-DE8F141F9764}"/>
          </ac:picMkLst>
        </pc:picChg>
        <pc:picChg chg="mod">
          <ac:chgData name="selim Tira" userId="a483220af6bbce15" providerId="LiveId" clId="{0BD0C8AA-90B6-4DD7-8D87-53523DD6306C}" dt="2023-03-19T13:05:29.063" v="891" actId="555"/>
          <ac:picMkLst>
            <pc:docMk/>
            <pc:sldMk cId="2596479909" sldId="2136"/>
            <ac:picMk id="11" creationId="{E336C2F4-7506-2CA6-ECE0-FA58AC0DA1F0}"/>
          </ac:picMkLst>
        </pc:picChg>
        <pc:picChg chg="add del mod">
          <ac:chgData name="selim Tira" userId="a483220af6bbce15" providerId="LiveId" clId="{0BD0C8AA-90B6-4DD7-8D87-53523DD6306C}" dt="2023-03-19T19:45:24.373" v="2554" actId="478"/>
          <ac:picMkLst>
            <pc:docMk/>
            <pc:sldMk cId="2596479909" sldId="2136"/>
            <ac:picMk id="12" creationId="{AEF5272D-F8ED-7B41-3320-A54D00EB1BC2}"/>
          </ac:picMkLst>
        </pc:picChg>
        <pc:picChg chg="add del mod">
          <ac:chgData name="selim Tira" userId="a483220af6bbce15" providerId="LiveId" clId="{0BD0C8AA-90B6-4DD7-8D87-53523DD6306C}" dt="2023-03-19T21:05:06.019" v="3266"/>
          <ac:picMkLst>
            <pc:docMk/>
            <pc:sldMk cId="2596479909" sldId="2136"/>
            <ac:picMk id="49" creationId="{690233E1-8CF2-45DA-9AA7-A857BF900FD7}"/>
          </ac:picMkLst>
        </pc:picChg>
        <pc:picChg chg="add del mod">
          <ac:chgData name="selim Tira" userId="a483220af6bbce15" providerId="LiveId" clId="{0BD0C8AA-90B6-4DD7-8D87-53523DD6306C}" dt="2023-03-19T21:05:06.019" v="3266"/>
          <ac:picMkLst>
            <pc:docMk/>
            <pc:sldMk cId="2596479909" sldId="2136"/>
            <ac:picMk id="50" creationId="{B85406CC-C285-4430-B7D9-1725DC2E0E2C}"/>
          </ac:picMkLst>
        </pc:picChg>
        <pc:picChg chg="add del mod">
          <ac:chgData name="selim Tira" userId="a483220af6bbce15" providerId="LiveId" clId="{0BD0C8AA-90B6-4DD7-8D87-53523DD6306C}" dt="2023-03-19T21:05:06.019" v="3266"/>
          <ac:picMkLst>
            <pc:docMk/>
            <pc:sldMk cId="2596479909" sldId="2136"/>
            <ac:picMk id="51" creationId="{6DA5EA44-3F8D-6E48-0220-D96DE24E761C}"/>
          </ac:picMkLst>
        </pc:picChg>
        <pc:picChg chg="add del mod">
          <ac:chgData name="selim Tira" userId="a483220af6bbce15" providerId="LiveId" clId="{0BD0C8AA-90B6-4DD7-8D87-53523DD6306C}" dt="2023-03-19T21:05:06.019" v="3266"/>
          <ac:picMkLst>
            <pc:docMk/>
            <pc:sldMk cId="2596479909" sldId="2136"/>
            <ac:picMk id="52" creationId="{F20C93E4-3EB5-174E-6608-8C8037449F81}"/>
          </ac:picMkLst>
        </pc:picChg>
        <pc:picChg chg="add del mod">
          <ac:chgData name="selim Tira" userId="a483220af6bbce15" providerId="LiveId" clId="{0BD0C8AA-90B6-4DD7-8D87-53523DD6306C}" dt="2023-03-19T21:05:49.837" v="3268"/>
          <ac:picMkLst>
            <pc:docMk/>
            <pc:sldMk cId="2596479909" sldId="2136"/>
            <ac:picMk id="56" creationId="{A6521B9D-008E-26D2-C959-7C196B21FA3F}"/>
          </ac:picMkLst>
        </pc:picChg>
        <pc:picChg chg="add del mod">
          <ac:chgData name="selim Tira" userId="a483220af6bbce15" providerId="LiveId" clId="{0BD0C8AA-90B6-4DD7-8D87-53523DD6306C}" dt="2023-03-19T21:05:49.837" v="3268"/>
          <ac:picMkLst>
            <pc:docMk/>
            <pc:sldMk cId="2596479909" sldId="2136"/>
            <ac:picMk id="57" creationId="{E66DAC44-BF21-533D-0AB8-EC9396FD61E3}"/>
          </ac:picMkLst>
        </pc:picChg>
        <pc:picChg chg="add del mod">
          <ac:chgData name="selim Tira" userId="a483220af6bbce15" providerId="LiveId" clId="{0BD0C8AA-90B6-4DD7-8D87-53523DD6306C}" dt="2023-03-19T21:05:49.837" v="3268"/>
          <ac:picMkLst>
            <pc:docMk/>
            <pc:sldMk cId="2596479909" sldId="2136"/>
            <ac:picMk id="58" creationId="{90499E69-2FA6-7EA2-7F8B-E543A2FB6D25}"/>
          </ac:picMkLst>
        </pc:picChg>
        <pc:picChg chg="add del mod">
          <ac:chgData name="selim Tira" userId="a483220af6bbce15" providerId="LiveId" clId="{0BD0C8AA-90B6-4DD7-8D87-53523DD6306C}" dt="2023-03-19T21:05:49.837" v="3268"/>
          <ac:picMkLst>
            <pc:docMk/>
            <pc:sldMk cId="2596479909" sldId="2136"/>
            <ac:picMk id="59" creationId="{2C077295-81A4-A374-6EBA-42209804329B}"/>
          </ac:picMkLst>
        </pc:picChg>
        <pc:picChg chg="add del mod">
          <ac:chgData name="selim Tira" userId="a483220af6bbce15" providerId="LiveId" clId="{0BD0C8AA-90B6-4DD7-8D87-53523DD6306C}" dt="2023-03-19T21:06:22.286" v="3274"/>
          <ac:picMkLst>
            <pc:docMk/>
            <pc:sldMk cId="2596479909" sldId="2136"/>
            <ac:picMk id="71" creationId="{1B2FC538-5787-F825-416C-7CCA6A0F56F9}"/>
          </ac:picMkLst>
        </pc:picChg>
        <pc:picChg chg="add del mod">
          <ac:chgData name="selim Tira" userId="a483220af6bbce15" providerId="LiveId" clId="{0BD0C8AA-90B6-4DD7-8D87-53523DD6306C}" dt="2023-03-19T21:06:22.286" v="3274"/>
          <ac:picMkLst>
            <pc:docMk/>
            <pc:sldMk cId="2596479909" sldId="2136"/>
            <ac:picMk id="72" creationId="{D25A9B45-05C6-4006-9FB2-CFEB5D07D66D}"/>
          </ac:picMkLst>
        </pc:picChg>
        <pc:picChg chg="add del mod">
          <ac:chgData name="selim Tira" userId="a483220af6bbce15" providerId="LiveId" clId="{0BD0C8AA-90B6-4DD7-8D87-53523DD6306C}" dt="2023-03-19T21:06:22.286" v="3274"/>
          <ac:picMkLst>
            <pc:docMk/>
            <pc:sldMk cId="2596479909" sldId="2136"/>
            <ac:picMk id="73" creationId="{411A4B55-EC85-E05F-6393-B1BB51617134}"/>
          </ac:picMkLst>
        </pc:picChg>
        <pc:picChg chg="add del mod">
          <ac:chgData name="selim Tira" userId="a483220af6bbce15" providerId="LiveId" clId="{0BD0C8AA-90B6-4DD7-8D87-53523DD6306C}" dt="2023-03-19T21:06:22.286" v="3274"/>
          <ac:picMkLst>
            <pc:docMk/>
            <pc:sldMk cId="2596479909" sldId="2136"/>
            <ac:picMk id="74" creationId="{F7612C88-2D8E-DA45-5DF2-77BE0B507C89}"/>
          </ac:picMkLst>
        </pc:picChg>
        <pc:picChg chg="add del mod">
          <ac:chgData name="selim Tira" userId="a483220af6bbce15" providerId="LiveId" clId="{0BD0C8AA-90B6-4DD7-8D87-53523DD6306C}" dt="2023-03-19T21:06:22.286" v="3274"/>
          <ac:picMkLst>
            <pc:docMk/>
            <pc:sldMk cId="2596479909" sldId="2136"/>
            <ac:picMk id="83" creationId="{4C0379E5-AFE6-4FE1-5CBE-6A02A42F2C93}"/>
          </ac:picMkLst>
        </pc:picChg>
        <pc:picChg chg="add del mod">
          <ac:chgData name="selim Tira" userId="a483220af6bbce15" providerId="LiveId" clId="{0BD0C8AA-90B6-4DD7-8D87-53523DD6306C}" dt="2023-03-19T21:06:22.286" v="3274"/>
          <ac:picMkLst>
            <pc:docMk/>
            <pc:sldMk cId="2596479909" sldId="2136"/>
            <ac:picMk id="84" creationId="{B9266534-64AA-8A25-6CEF-DF4ADC61C8E7}"/>
          </ac:picMkLst>
        </pc:picChg>
        <pc:picChg chg="add del mod">
          <ac:chgData name="selim Tira" userId="a483220af6bbce15" providerId="LiveId" clId="{0BD0C8AA-90B6-4DD7-8D87-53523DD6306C}" dt="2023-03-19T21:54:46.960" v="3627"/>
          <ac:picMkLst>
            <pc:docMk/>
            <pc:sldMk cId="2596479909" sldId="2136"/>
            <ac:picMk id="123" creationId="{FDFF2751-3D0A-0865-E4CC-44CC36F7846A}"/>
          </ac:picMkLst>
        </pc:picChg>
        <pc:picChg chg="add del mod">
          <ac:chgData name="selim Tira" userId="a483220af6bbce15" providerId="LiveId" clId="{0BD0C8AA-90B6-4DD7-8D87-53523DD6306C}" dt="2023-03-19T21:54:46.960" v="3627"/>
          <ac:picMkLst>
            <pc:docMk/>
            <pc:sldMk cId="2596479909" sldId="2136"/>
            <ac:picMk id="124" creationId="{A5FE991B-E2E3-894F-FF3F-22398DF431A3}"/>
          </ac:picMkLst>
        </pc:picChg>
        <pc:picChg chg="add del mod">
          <ac:chgData name="selim Tira" userId="a483220af6bbce15" providerId="LiveId" clId="{0BD0C8AA-90B6-4DD7-8D87-53523DD6306C}" dt="2023-03-19T21:54:46.960" v="3627"/>
          <ac:picMkLst>
            <pc:docMk/>
            <pc:sldMk cId="2596479909" sldId="2136"/>
            <ac:picMk id="125" creationId="{2DE782F3-3B6C-E5CB-160C-0F7AEA603D9C}"/>
          </ac:picMkLst>
        </pc:picChg>
        <pc:picChg chg="add del mod">
          <ac:chgData name="selim Tira" userId="a483220af6bbce15" providerId="LiveId" clId="{0BD0C8AA-90B6-4DD7-8D87-53523DD6306C}" dt="2023-03-19T21:54:46.960" v="3627"/>
          <ac:picMkLst>
            <pc:docMk/>
            <pc:sldMk cId="2596479909" sldId="2136"/>
            <ac:picMk id="126" creationId="{72F9CA3D-0948-2F3E-10EF-78AAB15E52E7}"/>
          </ac:picMkLst>
        </pc:picChg>
        <pc:picChg chg="del">
          <ac:chgData name="selim Tira" userId="a483220af6bbce15" providerId="LiveId" clId="{0BD0C8AA-90B6-4DD7-8D87-53523DD6306C}" dt="2023-03-19T12:46:28.588" v="404" actId="478"/>
          <ac:picMkLst>
            <pc:docMk/>
            <pc:sldMk cId="2596479909" sldId="2136"/>
            <ac:picMk id="274" creationId="{BE4988FE-77A2-44D2-97D7-E36CE8290A25}"/>
          </ac:picMkLst>
        </pc:picChg>
        <pc:picChg chg="del mod">
          <ac:chgData name="selim Tira" userId="a483220af6bbce15" providerId="LiveId" clId="{0BD0C8AA-90B6-4DD7-8D87-53523DD6306C}" dt="2023-03-19T13:13:20.790" v="978" actId="478"/>
          <ac:picMkLst>
            <pc:docMk/>
            <pc:sldMk cId="2596479909" sldId="2136"/>
            <ac:picMk id="280" creationId="{F5C430DE-DFE7-482B-B89C-112D5B6772C9}"/>
          </ac:picMkLst>
        </pc:picChg>
        <pc:picChg chg="del mod">
          <ac:chgData name="selim Tira" userId="a483220af6bbce15" providerId="LiveId" clId="{0BD0C8AA-90B6-4DD7-8D87-53523DD6306C}" dt="2023-03-19T13:13:20.790" v="978" actId="478"/>
          <ac:picMkLst>
            <pc:docMk/>
            <pc:sldMk cId="2596479909" sldId="2136"/>
            <ac:picMk id="284" creationId="{A1BF0E71-CB4B-4877-B7B2-4AF23C421A94}"/>
          </ac:picMkLst>
        </pc:picChg>
        <pc:picChg chg="del mod">
          <ac:chgData name="selim Tira" userId="a483220af6bbce15" providerId="LiveId" clId="{0BD0C8AA-90B6-4DD7-8D87-53523DD6306C}" dt="2023-03-19T13:13:20.790" v="978" actId="478"/>
          <ac:picMkLst>
            <pc:docMk/>
            <pc:sldMk cId="2596479909" sldId="2136"/>
            <ac:picMk id="301" creationId="{54A7551D-C362-4E4A-8B04-3F98CF09BBFF}"/>
          </ac:picMkLst>
        </pc:picChg>
        <pc:picChg chg="del mod">
          <ac:chgData name="selim Tira" userId="a483220af6bbce15" providerId="LiveId" clId="{0BD0C8AA-90B6-4DD7-8D87-53523DD6306C}" dt="2023-03-19T13:12:57.887" v="974" actId="478"/>
          <ac:picMkLst>
            <pc:docMk/>
            <pc:sldMk cId="2596479909" sldId="2136"/>
            <ac:picMk id="324" creationId="{38DFA72E-B251-4892-94CB-B957B8C52839}"/>
          </ac:picMkLst>
        </pc:picChg>
        <pc:picChg chg="del mod">
          <ac:chgData name="selim Tira" userId="a483220af6bbce15" providerId="LiveId" clId="{0BD0C8AA-90B6-4DD7-8D87-53523DD6306C}" dt="2023-03-19T13:13:20.790" v="978" actId="478"/>
          <ac:picMkLst>
            <pc:docMk/>
            <pc:sldMk cId="2596479909" sldId="2136"/>
            <ac:picMk id="418" creationId="{621636A9-11E0-4234-A439-6BA5BAD463BB}"/>
          </ac:picMkLst>
        </pc:picChg>
        <pc:picChg chg="del mod">
          <ac:chgData name="selim Tira" userId="a483220af6bbce15" providerId="LiveId" clId="{0BD0C8AA-90B6-4DD7-8D87-53523DD6306C}" dt="2023-03-19T13:13:20.790" v="978" actId="478"/>
          <ac:picMkLst>
            <pc:docMk/>
            <pc:sldMk cId="2596479909" sldId="2136"/>
            <ac:picMk id="420" creationId="{8C13401E-1ABA-4B8E-A2DD-E3C0D08E38D0}"/>
          </ac:picMkLst>
        </pc:picChg>
        <pc:picChg chg="del mod">
          <ac:chgData name="selim Tira" userId="a483220af6bbce15" providerId="LiveId" clId="{0BD0C8AA-90B6-4DD7-8D87-53523DD6306C}" dt="2023-03-19T13:13:20.790" v="978" actId="478"/>
          <ac:picMkLst>
            <pc:docMk/>
            <pc:sldMk cId="2596479909" sldId="2136"/>
            <ac:picMk id="421" creationId="{863C221C-9DFF-4AD4-ABAC-DA7B8397DE4E}"/>
          </ac:picMkLst>
        </pc:picChg>
        <pc:picChg chg="del mod">
          <ac:chgData name="selim Tira" userId="a483220af6bbce15" providerId="LiveId" clId="{0BD0C8AA-90B6-4DD7-8D87-53523DD6306C}" dt="2023-03-19T13:13:20.790" v="978" actId="478"/>
          <ac:picMkLst>
            <pc:docMk/>
            <pc:sldMk cId="2596479909" sldId="2136"/>
            <ac:picMk id="424" creationId="{2871F177-AB9E-472A-AB23-DF2C7CA90B29}"/>
          </ac:picMkLst>
        </pc:picChg>
        <pc:picChg chg="del mod">
          <ac:chgData name="selim Tira" userId="a483220af6bbce15" providerId="LiveId" clId="{0BD0C8AA-90B6-4DD7-8D87-53523DD6306C}" dt="2023-03-19T13:13:20.790" v="978" actId="478"/>
          <ac:picMkLst>
            <pc:docMk/>
            <pc:sldMk cId="2596479909" sldId="2136"/>
            <ac:picMk id="426" creationId="{960D59AE-AE64-4DF3-A160-3B8CAB84FFBB}"/>
          </ac:picMkLst>
        </pc:picChg>
        <pc:picChg chg="del mod">
          <ac:chgData name="selim Tira" userId="a483220af6bbce15" providerId="LiveId" clId="{0BD0C8AA-90B6-4DD7-8D87-53523DD6306C}" dt="2023-03-19T13:13:20.790" v="978" actId="478"/>
          <ac:picMkLst>
            <pc:docMk/>
            <pc:sldMk cId="2596479909" sldId="2136"/>
            <ac:picMk id="428" creationId="{29F3AAA2-D43F-48F2-BC1A-F0B6C365B32A}"/>
          </ac:picMkLst>
        </pc:picChg>
        <pc:picChg chg="add del mod">
          <ac:chgData name="selim Tira" userId="a483220af6bbce15" providerId="LiveId" clId="{0BD0C8AA-90B6-4DD7-8D87-53523DD6306C}" dt="2023-03-19T21:05:49.837" v="3268"/>
          <ac:picMkLst>
            <pc:docMk/>
            <pc:sldMk cId="2596479909" sldId="2136"/>
            <ac:picMk id="494" creationId="{929AF3CC-D116-96A9-A0C9-206E11C77AB5}"/>
          </ac:picMkLst>
        </pc:picChg>
        <pc:picChg chg="add del mod">
          <ac:chgData name="selim Tira" userId="a483220af6bbce15" providerId="LiveId" clId="{0BD0C8AA-90B6-4DD7-8D87-53523DD6306C}" dt="2023-03-19T21:05:49.837" v="3268"/>
          <ac:picMkLst>
            <pc:docMk/>
            <pc:sldMk cId="2596479909" sldId="2136"/>
            <ac:picMk id="495" creationId="{0C985273-BA5E-7202-4FC3-80E7F2E01BB3}"/>
          </ac:picMkLst>
        </pc:picChg>
        <pc:picChg chg="add del mod topLvl">
          <ac:chgData name="selim Tira" userId="a483220af6bbce15" providerId="LiveId" clId="{0BD0C8AA-90B6-4DD7-8D87-53523DD6306C}" dt="2023-03-19T22:33:43.072" v="3975" actId="478"/>
          <ac:picMkLst>
            <pc:docMk/>
            <pc:sldMk cId="2596479909" sldId="2136"/>
            <ac:picMk id="1046" creationId="{63B1083C-3E68-E07A-5043-8389009EEF42}"/>
          </ac:picMkLst>
        </pc:picChg>
        <pc:picChg chg="add del mod topLvl">
          <ac:chgData name="selim Tira" userId="a483220af6bbce15" providerId="LiveId" clId="{0BD0C8AA-90B6-4DD7-8D87-53523DD6306C}" dt="2023-03-19T22:33:43.072" v="3975" actId="478"/>
          <ac:picMkLst>
            <pc:docMk/>
            <pc:sldMk cId="2596479909" sldId="2136"/>
            <ac:picMk id="1047" creationId="{40297A5A-5167-1BDE-CC78-8BDC2ABC002B}"/>
          </ac:picMkLst>
        </pc:picChg>
        <pc:picChg chg="add mod">
          <ac:chgData name="selim Tira" userId="a483220af6bbce15" providerId="LiveId" clId="{0BD0C8AA-90B6-4DD7-8D87-53523DD6306C}" dt="2023-03-21T02:13:31.077" v="5515" actId="14100"/>
          <ac:picMkLst>
            <pc:docMk/>
            <pc:sldMk cId="2596479909" sldId="2136"/>
            <ac:picMk id="1082" creationId="{F65331DD-E56A-A86F-2415-23379BF470E6}"/>
          </ac:picMkLst>
        </pc:picChg>
        <pc:picChg chg="add mod">
          <ac:chgData name="selim Tira" userId="a483220af6bbce15" providerId="LiveId" clId="{0BD0C8AA-90B6-4DD7-8D87-53523DD6306C}" dt="2023-03-21T02:14:42.107" v="5573" actId="1076"/>
          <ac:picMkLst>
            <pc:docMk/>
            <pc:sldMk cId="2596479909" sldId="2136"/>
            <ac:picMk id="1083" creationId="{8A0E3FC3-888A-21FA-3BDB-9B8FF9DCC1B6}"/>
          </ac:picMkLst>
        </pc:picChg>
        <pc:cxnChg chg="del mod">
          <ac:chgData name="selim Tira" userId="a483220af6bbce15" providerId="LiveId" clId="{0BD0C8AA-90B6-4DD7-8D87-53523DD6306C}" dt="2023-03-21T02:03:24.495" v="5403" actId="478"/>
          <ac:cxnSpMkLst>
            <pc:docMk/>
            <pc:sldMk cId="2596479909" sldId="2136"/>
            <ac:cxnSpMk id="93" creationId="{22AC5F94-D187-4CC8-B12D-7A659ED0CBC9}"/>
          </ac:cxnSpMkLst>
        </pc:cxnChg>
        <pc:cxnChg chg="mod">
          <ac:chgData name="selim Tira" userId="a483220af6bbce15" providerId="LiveId" clId="{0BD0C8AA-90B6-4DD7-8D87-53523DD6306C}" dt="2023-03-19T22:14:11.419" v="3786" actId="553"/>
          <ac:cxnSpMkLst>
            <pc:docMk/>
            <pc:sldMk cId="2596479909" sldId="2136"/>
            <ac:cxnSpMk id="101" creationId="{8EA0BC76-8A36-44BA-9365-5F4D3AA789B1}"/>
          </ac:cxnSpMkLst>
        </pc:cxnChg>
        <pc:cxnChg chg="add del mod">
          <ac:chgData name="selim Tira" userId="a483220af6bbce15" providerId="LiveId" clId="{0BD0C8AA-90B6-4DD7-8D87-53523DD6306C}" dt="2023-03-19T21:54:15.740" v="3622" actId="478"/>
          <ac:cxnSpMkLst>
            <pc:docMk/>
            <pc:sldMk cId="2596479909" sldId="2136"/>
            <ac:cxnSpMk id="153" creationId="{B716680D-A4EE-4F56-A656-4B51555D3A25}"/>
          </ac:cxnSpMkLst>
        </pc:cxnChg>
        <pc:cxnChg chg="del mod">
          <ac:chgData name="selim Tira" userId="a483220af6bbce15" providerId="LiveId" clId="{0BD0C8AA-90B6-4DD7-8D87-53523DD6306C}" dt="2023-03-19T22:47:01.795" v="4353" actId="478"/>
          <ac:cxnSpMkLst>
            <pc:docMk/>
            <pc:sldMk cId="2596479909" sldId="2136"/>
            <ac:cxnSpMk id="275" creationId="{CBDE87F9-92A3-449E-9E09-8606A5CDED1D}"/>
          </ac:cxnSpMkLst>
        </pc:cxnChg>
        <pc:cxnChg chg="mod">
          <ac:chgData name="selim Tira" userId="a483220af6bbce15" providerId="LiveId" clId="{0BD0C8AA-90B6-4DD7-8D87-53523DD6306C}" dt="2023-03-19T22:14:11.419" v="3786" actId="553"/>
          <ac:cxnSpMkLst>
            <pc:docMk/>
            <pc:sldMk cId="2596479909" sldId="2136"/>
            <ac:cxnSpMk id="295" creationId="{EF931B31-7943-4D88-AA8E-C7796CF44904}"/>
          </ac:cxnSpMkLst>
        </pc:cxnChg>
        <pc:cxnChg chg="mod">
          <ac:chgData name="selim Tira" userId="a483220af6bbce15" providerId="LiveId" clId="{0BD0C8AA-90B6-4DD7-8D87-53523DD6306C}" dt="2023-03-19T22:14:11.419" v="3786" actId="553"/>
          <ac:cxnSpMkLst>
            <pc:docMk/>
            <pc:sldMk cId="2596479909" sldId="2136"/>
            <ac:cxnSpMk id="322" creationId="{AA5A668D-01AF-4304-AD76-5DA1BAA4E1F3}"/>
          </ac:cxnSpMkLst>
        </pc:cxnChg>
        <pc:cxnChg chg="add del mod">
          <ac:chgData name="selim Tira" userId="a483220af6bbce15" providerId="LiveId" clId="{0BD0C8AA-90B6-4DD7-8D87-53523DD6306C}" dt="2023-03-19T22:13:57.347" v="3783" actId="478"/>
          <ac:cxnSpMkLst>
            <pc:docMk/>
            <pc:sldMk cId="2596479909" sldId="2136"/>
            <ac:cxnSpMk id="566" creationId="{257AD6B7-094E-AD67-8ECD-F2050336A4CD}"/>
          </ac:cxnSpMkLst>
        </pc:cxnChg>
        <pc:cxnChg chg="add del mod">
          <ac:chgData name="selim Tira" userId="a483220af6bbce15" providerId="LiveId" clId="{0BD0C8AA-90B6-4DD7-8D87-53523DD6306C}" dt="2023-03-19T22:13:57.347" v="3783" actId="478"/>
          <ac:cxnSpMkLst>
            <pc:docMk/>
            <pc:sldMk cId="2596479909" sldId="2136"/>
            <ac:cxnSpMk id="571" creationId="{A4417D45-29A1-2782-9C75-F41DD6AF1F2F}"/>
          </ac:cxnSpMkLst>
        </pc:cxnChg>
        <pc:cxnChg chg="add del mod">
          <ac:chgData name="selim Tira" userId="a483220af6bbce15" providerId="LiveId" clId="{0BD0C8AA-90B6-4DD7-8D87-53523DD6306C}" dt="2023-03-19T22:13:57.347" v="3783" actId="478"/>
          <ac:cxnSpMkLst>
            <pc:docMk/>
            <pc:sldMk cId="2596479909" sldId="2136"/>
            <ac:cxnSpMk id="572" creationId="{3FC1A081-3238-79B4-2604-044C791A375B}"/>
          </ac:cxnSpMkLst>
        </pc:cxnChg>
        <pc:cxnChg chg="add del mod">
          <ac:chgData name="selim Tira" userId="a483220af6bbce15" providerId="LiveId" clId="{0BD0C8AA-90B6-4DD7-8D87-53523DD6306C}" dt="2023-03-19T22:13:57.347" v="3783" actId="478"/>
          <ac:cxnSpMkLst>
            <pc:docMk/>
            <pc:sldMk cId="2596479909" sldId="2136"/>
            <ac:cxnSpMk id="573" creationId="{E658AA5C-5C8F-A49E-7E09-37E477E3E80E}"/>
          </ac:cxnSpMkLst>
        </pc:cxnChg>
        <pc:cxnChg chg="add del mod">
          <ac:chgData name="selim Tira" userId="a483220af6bbce15" providerId="LiveId" clId="{0BD0C8AA-90B6-4DD7-8D87-53523DD6306C}" dt="2023-03-19T22:13:57.347" v="3783" actId="478"/>
          <ac:cxnSpMkLst>
            <pc:docMk/>
            <pc:sldMk cId="2596479909" sldId="2136"/>
            <ac:cxnSpMk id="574" creationId="{A4C8A07E-C508-D98F-916A-DC98F4E7BBC1}"/>
          </ac:cxnSpMkLst>
        </pc:cxnChg>
        <pc:cxnChg chg="add del mod">
          <ac:chgData name="selim Tira" userId="a483220af6bbce15" providerId="LiveId" clId="{0BD0C8AA-90B6-4DD7-8D87-53523DD6306C}" dt="2023-03-19T22:13:57.347" v="3783" actId="478"/>
          <ac:cxnSpMkLst>
            <pc:docMk/>
            <pc:sldMk cId="2596479909" sldId="2136"/>
            <ac:cxnSpMk id="575" creationId="{AC6B7753-4025-5C59-F480-B25FD57A1C8D}"/>
          </ac:cxnSpMkLst>
        </pc:cxnChg>
        <pc:cxnChg chg="add del mod">
          <ac:chgData name="selim Tira" userId="a483220af6bbce15" providerId="LiveId" clId="{0BD0C8AA-90B6-4DD7-8D87-53523DD6306C}" dt="2023-03-19T22:15:30.810" v="3792"/>
          <ac:cxnSpMkLst>
            <pc:docMk/>
            <pc:sldMk cId="2596479909" sldId="2136"/>
            <ac:cxnSpMk id="1031" creationId="{996D51C7-969E-B1E9-9A0A-6963704A4054}"/>
          </ac:cxnSpMkLst>
        </pc:cxnChg>
        <pc:cxnChg chg="add del mod">
          <ac:chgData name="selim Tira" userId="a483220af6bbce15" providerId="LiveId" clId="{0BD0C8AA-90B6-4DD7-8D87-53523DD6306C}" dt="2023-03-19T22:15:30.810" v="3792"/>
          <ac:cxnSpMkLst>
            <pc:docMk/>
            <pc:sldMk cId="2596479909" sldId="2136"/>
            <ac:cxnSpMk id="1036" creationId="{90A4BE10-072B-FE31-6AB3-CB64DBD2C29B}"/>
          </ac:cxnSpMkLst>
        </pc:cxnChg>
        <pc:cxnChg chg="add del mod">
          <ac:chgData name="selim Tira" userId="a483220af6bbce15" providerId="LiveId" clId="{0BD0C8AA-90B6-4DD7-8D87-53523DD6306C}" dt="2023-03-19T22:15:30.810" v="3792"/>
          <ac:cxnSpMkLst>
            <pc:docMk/>
            <pc:sldMk cId="2596479909" sldId="2136"/>
            <ac:cxnSpMk id="1037" creationId="{B20645E5-256C-F730-53D2-11A25B637E30}"/>
          </ac:cxnSpMkLst>
        </pc:cxnChg>
        <pc:cxnChg chg="add del mod">
          <ac:chgData name="selim Tira" userId="a483220af6bbce15" providerId="LiveId" clId="{0BD0C8AA-90B6-4DD7-8D87-53523DD6306C}" dt="2023-03-19T22:15:30.810" v="3792"/>
          <ac:cxnSpMkLst>
            <pc:docMk/>
            <pc:sldMk cId="2596479909" sldId="2136"/>
            <ac:cxnSpMk id="1038" creationId="{A0AC6D0B-67F5-12DA-BD0C-47944B2B6993}"/>
          </ac:cxnSpMkLst>
        </pc:cxnChg>
        <pc:cxnChg chg="add del mod">
          <ac:chgData name="selim Tira" userId="a483220af6bbce15" providerId="LiveId" clId="{0BD0C8AA-90B6-4DD7-8D87-53523DD6306C}" dt="2023-03-19T22:15:30.810" v="3792"/>
          <ac:cxnSpMkLst>
            <pc:docMk/>
            <pc:sldMk cId="2596479909" sldId="2136"/>
            <ac:cxnSpMk id="1039" creationId="{207A5290-FF6A-F548-A755-8D600FAD1C95}"/>
          </ac:cxnSpMkLst>
        </pc:cxnChg>
        <pc:cxnChg chg="add del mod">
          <ac:chgData name="selim Tira" userId="a483220af6bbce15" providerId="LiveId" clId="{0BD0C8AA-90B6-4DD7-8D87-53523DD6306C}" dt="2023-03-19T22:15:30.810" v="3792"/>
          <ac:cxnSpMkLst>
            <pc:docMk/>
            <pc:sldMk cId="2596479909" sldId="2136"/>
            <ac:cxnSpMk id="1040" creationId="{1FF21568-63C5-78B7-863C-A63FEC8EA8B5}"/>
          </ac:cxnSpMkLst>
        </pc:cxnChg>
      </pc:sldChg>
      <pc:sldChg chg="addSp delSp modSp add del mod">
        <pc:chgData name="selim Tira" userId="a483220af6bbce15" providerId="LiveId" clId="{0BD0C8AA-90B6-4DD7-8D87-53523DD6306C}" dt="2023-03-19T14:12:58.007" v="1285" actId="47"/>
        <pc:sldMkLst>
          <pc:docMk/>
          <pc:sldMk cId="656750013" sldId="2177"/>
        </pc:sldMkLst>
        <pc:spChg chg="add mod">
          <ac:chgData name="selim Tira" userId="a483220af6bbce15" providerId="LiveId" clId="{0BD0C8AA-90B6-4DD7-8D87-53523DD6306C}" dt="2023-03-19T14:12:04.117" v="1229"/>
          <ac:spMkLst>
            <pc:docMk/>
            <pc:sldMk cId="656750013" sldId="2177"/>
            <ac:spMk id="3" creationId="{495A68ED-8BFF-A50A-5258-311A5F577F2A}"/>
          </ac:spMkLst>
        </pc:spChg>
        <pc:spChg chg="add mod">
          <ac:chgData name="selim Tira" userId="a483220af6bbce15" providerId="LiveId" clId="{0BD0C8AA-90B6-4DD7-8D87-53523DD6306C}" dt="2023-03-19T14:12:04.117" v="1229"/>
          <ac:spMkLst>
            <pc:docMk/>
            <pc:sldMk cId="656750013" sldId="2177"/>
            <ac:spMk id="4" creationId="{4ABA777E-6C92-12F9-FBB5-4D078B5CE480}"/>
          </ac:spMkLst>
        </pc:spChg>
        <pc:spChg chg="mod">
          <ac:chgData name="selim Tira" userId="a483220af6bbce15" providerId="LiveId" clId="{0BD0C8AA-90B6-4DD7-8D87-53523DD6306C}" dt="2023-03-19T14:12:38.435" v="1284" actId="1076"/>
          <ac:spMkLst>
            <pc:docMk/>
            <pc:sldMk cId="656750013" sldId="2177"/>
            <ac:spMk id="23" creationId="{6E1B1954-8392-413E-961C-C71A495C3322}"/>
          </ac:spMkLst>
        </pc:spChg>
        <pc:spChg chg="del">
          <ac:chgData name="selim Tira" userId="a483220af6bbce15" providerId="LiveId" clId="{0BD0C8AA-90B6-4DD7-8D87-53523DD6306C}" dt="2023-03-19T14:11:52.859" v="1228" actId="478"/>
          <ac:spMkLst>
            <pc:docMk/>
            <pc:sldMk cId="656750013" sldId="2177"/>
            <ac:spMk id="40" creationId="{3BF34540-5DFF-44FC-8846-263E5C89729B}"/>
          </ac:spMkLst>
        </pc:spChg>
        <pc:spChg chg="del">
          <ac:chgData name="selim Tira" userId="a483220af6bbce15" providerId="LiveId" clId="{0BD0C8AA-90B6-4DD7-8D87-53523DD6306C}" dt="2023-03-19T14:11:52.859" v="1228" actId="478"/>
          <ac:spMkLst>
            <pc:docMk/>
            <pc:sldMk cId="656750013" sldId="2177"/>
            <ac:spMk id="42" creationId="{4C73386C-BADC-4F1D-9053-EA30E75B9905}"/>
          </ac:spMkLst>
        </pc:spChg>
        <pc:grpChg chg="mod">
          <ac:chgData name="selim Tira" userId="a483220af6bbce15" providerId="LiveId" clId="{0BD0C8AA-90B6-4DD7-8D87-53523DD6306C}" dt="2023-03-19T14:12:38.435" v="1284" actId="1076"/>
          <ac:grpSpMkLst>
            <pc:docMk/>
            <pc:sldMk cId="656750013" sldId="2177"/>
            <ac:grpSpMk id="2" creationId="{5BB79E49-BBA9-4F39-9A9D-AF297035874E}"/>
          </ac:grpSpMkLst>
        </pc:grpChg>
        <pc:grpChg chg="add mod">
          <ac:chgData name="selim Tira" userId="a483220af6bbce15" providerId="LiveId" clId="{0BD0C8AA-90B6-4DD7-8D87-53523DD6306C}" dt="2023-03-19T14:12:38.435" v="1284" actId="1076"/>
          <ac:grpSpMkLst>
            <pc:docMk/>
            <pc:sldMk cId="656750013" sldId="2177"/>
            <ac:grpSpMk id="8" creationId="{6DC146CB-1EA7-3014-1B64-39AD7AC49D76}"/>
          </ac:grpSpMkLst>
        </pc:grpChg>
        <pc:picChg chg="add mod">
          <ac:chgData name="selim Tira" userId="a483220af6bbce15" providerId="LiveId" clId="{0BD0C8AA-90B6-4DD7-8D87-53523DD6306C}" dt="2023-03-19T14:12:04.117" v="1229"/>
          <ac:picMkLst>
            <pc:docMk/>
            <pc:sldMk cId="656750013" sldId="2177"/>
            <ac:picMk id="6" creationId="{4C9D56FD-64D8-3416-B34C-0326E9F15615}"/>
          </ac:picMkLst>
        </pc:picChg>
        <pc:picChg chg="add mod">
          <ac:chgData name="selim Tira" userId="a483220af6bbce15" providerId="LiveId" clId="{0BD0C8AA-90B6-4DD7-8D87-53523DD6306C}" dt="2023-03-19T14:12:09.537" v="1230"/>
          <ac:picMkLst>
            <pc:docMk/>
            <pc:sldMk cId="656750013" sldId="2177"/>
            <ac:picMk id="7" creationId="{CF8DDFF1-13B5-0CCC-8DB8-9620FFE25487}"/>
          </ac:picMkLst>
        </pc:picChg>
        <pc:picChg chg="mod">
          <ac:chgData name="selim Tira" userId="a483220af6bbce15" providerId="LiveId" clId="{0BD0C8AA-90B6-4DD7-8D87-53523DD6306C}" dt="2023-03-19T14:12:38.435" v="1284" actId="1076"/>
          <ac:picMkLst>
            <pc:docMk/>
            <pc:sldMk cId="656750013" sldId="2177"/>
            <ac:picMk id="25" creationId="{3C92CC8F-1E00-4458-8E9D-BADF7AC4E65B}"/>
          </ac:picMkLst>
        </pc:picChg>
        <pc:picChg chg="mod">
          <ac:chgData name="selim Tira" userId="a483220af6bbce15" providerId="LiveId" clId="{0BD0C8AA-90B6-4DD7-8D87-53523DD6306C}" dt="2023-03-19T14:12:38.435" v="1284" actId="1076"/>
          <ac:picMkLst>
            <pc:docMk/>
            <pc:sldMk cId="656750013" sldId="2177"/>
            <ac:picMk id="30" creationId="{9D26516F-4C24-40CD-A105-1933F5CF5A13}"/>
          </ac:picMkLst>
        </pc:picChg>
        <pc:picChg chg="del">
          <ac:chgData name="selim Tira" userId="a483220af6bbce15" providerId="LiveId" clId="{0BD0C8AA-90B6-4DD7-8D87-53523DD6306C}" dt="2023-03-19T14:11:52.859" v="1228" actId="478"/>
          <ac:picMkLst>
            <pc:docMk/>
            <pc:sldMk cId="656750013" sldId="2177"/>
            <ac:picMk id="46" creationId="{C0EDB080-296C-4AE4-B8C8-FB3FECDCBE3C}"/>
          </ac:picMkLst>
        </pc:picChg>
      </pc:sldChg>
      <pc:sldChg chg="modSp add del mod ord modShow">
        <pc:chgData name="selim Tira" userId="a483220af6bbce15" providerId="LiveId" clId="{0BD0C8AA-90B6-4DD7-8D87-53523DD6306C}" dt="2023-03-21T02:08:13.383" v="5465" actId="47"/>
        <pc:sldMkLst>
          <pc:docMk/>
          <pc:sldMk cId="3121807944" sldId="3226"/>
        </pc:sldMkLst>
        <pc:graphicFrameChg chg="modGraphic">
          <ac:chgData name="selim Tira" userId="a483220af6bbce15" providerId="LiveId" clId="{0BD0C8AA-90B6-4DD7-8D87-53523DD6306C}" dt="2023-03-21T02:07:27.180" v="5459" actId="790"/>
          <ac:graphicFrameMkLst>
            <pc:docMk/>
            <pc:sldMk cId="3121807944" sldId="3226"/>
            <ac:graphicFrameMk id="195" creationId="{CBB9CC97-58D6-41A8-A9BD-541D39238E1E}"/>
          </ac:graphicFrameMkLst>
        </pc:graphicFrameChg>
      </pc:sldChg>
      <pc:sldChg chg="delSp modSp add del mod ord">
        <pc:chgData name="selim Tira" userId="a483220af6bbce15" providerId="LiveId" clId="{0BD0C8AA-90B6-4DD7-8D87-53523DD6306C}" dt="2023-03-21T03:50:57.692" v="7129" actId="47"/>
        <pc:sldMkLst>
          <pc:docMk/>
          <pc:sldMk cId="2527127310" sldId="3239"/>
        </pc:sldMkLst>
        <pc:spChg chg="mod">
          <ac:chgData name="selim Tira" userId="a483220af6bbce15" providerId="LiveId" clId="{0BD0C8AA-90B6-4DD7-8D87-53523DD6306C}" dt="2023-03-21T03:50:10.881" v="7123" actId="1076"/>
          <ac:spMkLst>
            <pc:docMk/>
            <pc:sldMk cId="2527127310" sldId="3239"/>
            <ac:spMk id="45" creationId="{4CE71A87-3415-4C37-8007-A26C5E173F36}"/>
          </ac:spMkLst>
        </pc:spChg>
        <pc:grpChg chg="del">
          <ac:chgData name="selim Tira" userId="a483220af6bbce15" providerId="LiveId" clId="{0BD0C8AA-90B6-4DD7-8D87-53523DD6306C}" dt="2023-03-21T03:50:31.299" v="7126" actId="478"/>
          <ac:grpSpMkLst>
            <pc:docMk/>
            <pc:sldMk cId="2527127310" sldId="3239"/>
            <ac:grpSpMk id="51" creationId="{B9C7A1BD-A8A5-455F-A6C9-0AADBC2ECF93}"/>
          </ac:grpSpMkLst>
        </pc:grpChg>
        <pc:picChg chg="del">
          <ac:chgData name="selim Tira" userId="a483220af6bbce15" providerId="LiveId" clId="{0BD0C8AA-90B6-4DD7-8D87-53523DD6306C}" dt="2023-03-21T03:50:22.461" v="7124" actId="478"/>
          <ac:picMkLst>
            <pc:docMk/>
            <pc:sldMk cId="2527127310" sldId="3239"/>
            <ac:picMk id="57" creationId="{0E464A8C-DC49-4476-9E3C-4CD001435FE5}"/>
          </ac:picMkLst>
        </pc:picChg>
        <pc:picChg chg="del">
          <ac:chgData name="selim Tira" userId="a483220af6bbce15" providerId="LiveId" clId="{0BD0C8AA-90B6-4DD7-8D87-53523DD6306C}" dt="2023-03-21T03:50:22.461" v="7124" actId="478"/>
          <ac:picMkLst>
            <pc:docMk/>
            <pc:sldMk cId="2527127310" sldId="3239"/>
            <ac:picMk id="58" creationId="{82D94AB1-C634-4DAE-B20E-4D996BB3EBB2}"/>
          </ac:picMkLst>
        </pc:picChg>
        <pc:picChg chg="del">
          <ac:chgData name="selim Tira" userId="a483220af6bbce15" providerId="LiveId" clId="{0BD0C8AA-90B6-4DD7-8D87-53523DD6306C}" dt="2023-03-21T03:50:31.299" v="7126" actId="478"/>
          <ac:picMkLst>
            <pc:docMk/>
            <pc:sldMk cId="2527127310" sldId="3239"/>
            <ac:picMk id="59" creationId="{70125CE8-77AB-4400-B6F8-50277E8ED5F3}"/>
          </ac:picMkLst>
        </pc:picChg>
        <pc:picChg chg="del">
          <ac:chgData name="selim Tira" userId="a483220af6bbce15" providerId="LiveId" clId="{0BD0C8AA-90B6-4DD7-8D87-53523DD6306C}" dt="2023-03-21T03:50:31.299" v="7126" actId="478"/>
          <ac:picMkLst>
            <pc:docMk/>
            <pc:sldMk cId="2527127310" sldId="3239"/>
            <ac:picMk id="60" creationId="{6E027C07-1DDD-4AF1-84A7-C7CF4C2E03B8}"/>
          </ac:picMkLst>
        </pc:picChg>
        <pc:picChg chg="del">
          <ac:chgData name="selim Tira" userId="a483220af6bbce15" providerId="LiveId" clId="{0BD0C8AA-90B6-4DD7-8D87-53523DD6306C}" dt="2023-03-21T03:50:40.307" v="7127" actId="478"/>
          <ac:picMkLst>
            <pc:docMk/>
            <pc:sldMk cId="2527127310" sldId="3239"/>
            <ac:picMk id="61" creationId="{6EAA5918-28E3-4722-BA1B-F131B60AF8A1}"/>
          </ac:picMkLst>
        </pc:picChg>
        <pc:picChg chg="del">
          <ac:chgData name="selim Tira" userId="a483220af6bbce15" providerId="LiveId" clId="{0BD0C8AA-90B6-4DD7-8D87-53523DD6306C}" dt="2023-03-21T03:50:40.307" v="7127" actId="478"/>
          <ac:picMkLst>
            <pc:docMk/>
            <pc:sldMk cId="2527127310" sldId="3239"/>
            <ac:picMk id="62" creationId="{A581B173-C2B0-4756-BED6-977833217C18}"/>
          </ac:picMkLst>
        </pc:picChg>
        <pc:picChg chg="del">
          <ac:chgData name="selim Tira" userId="a483220af6bbce15" providerId="LiveId" clId="{0BD0C8AA-90B6-4DD7-8D87-53523DD6306C}" dt="2023-03-21T03:50:40.307" v="7127" actId="478"/>
          <ac:picMkLst>
            <pc:docMk/>
            <pc:sldMk cId="2527127310" sldId="3239"/>
            <ac:picMk id="63" creationId="{C1EF3CA1-4855-4DB4-BB9A-0AF82C2EFA94}"/>
          </ac:picMkLst>
        </pc:picChg>
        <pc:picChg chg="del">
          <ac:chgData name="selim Tira" userId="a483220af6bbce15" providerId="LiveId" clId="{0BD0C8AA-90B6-4DD7-8D87-53523DD6306C}" dt="2023-03-21T03:50:31.299" v="7126" actId="478"/>
          <ac:picMkLst>
            <pc:docMk/>
            <pc:sldMk cId="2527127310" sldId="3239"/>
            <ac:picMk id="64" creationId="{07DBF075-BBCB-4970-812F-7D36711F5339}"/>
          </ac:picMkLst>
        </pc:picChg>
        <pc:picChg chg="del">
          <ac:chgData name="selim Tira" userId="a483220af6bbce15" providerId="LiveId" clId="{0BD0C8AA-90B6-4DD7-8D87-53523DD6306C}" dt="2023-03-21T03:50:31.299" v="7126" actId="478"/>
          <ac:picMkLst>
            <pc:docMk/>
            <pc:sldMk cId="2527127310" sldId="3239"/>
            <ac:picMk id="65" creationId="{A8A599CE-BF05-43BD-9688-A9C016C46F18}"/>
          </ac:picMkLst>
        </pc:picChg>
        <pc:picChg chg="del">
          <ac:chgData name="selim Tira" userId="a483220af6bbce15" providerId="LiveId" clId="{0BD0C8AA-90B6-4DD7-8D87-53523DD6306C}" dt="2023-03-21T03:50:40.307" v="7127" actId="478"/>
          <ac:picMkLst>
            <pc:docMk/>
            <pc:sldMk cId="2527127310" sldId="3239"/>
            <ac:picMk id="66" creationId="{248BEB7D-832E-4B3A-ADEE-0F8BF4FC8CDF}"/>
          </ac:picMkLst>
        </pc:picChg>
        <pc:picChg chg="del">
          <ac:chgData name="selim Tira" userId="a483220af6bbce15" providerId="LiveId" clId="{0BD0C8AA-90B6-4DD7-8D87-53523DD6306C}" dt="2023-03-21T03:50:31.299" v="7126" actId="478"/>
          <ac:picMkLst>
            <pc:docMk/>
            <pc:sldMk cId="2527127310" sldId="3239"/>
            <ac:picMk id="67" creationId="{36B10B96-32D3-4F9E-A05F-D14AE4108129}"/>
          </ac:picMkLst>
        </pc:picChg>
        <pc:picChg chg="del">
          <ac:chgData name="selim Tira" userId="a483220af6bbce15" providerId="LiveId" clId="{0BD0C8AA-90B6-4DD7-8D87-53523DD6306C}" dt="2023-03-21T03:50:40.307" v="7127" actId="478"/>
          <ac:picMkLst>
            <pc:docMk/>
            <pc:sldMk cId="2527127310" sldId="3239"/>
            <ac:picMk id="68" creationId="{E75DD3B1-3C59-4D82-BC05-542BF7A2478A}"/>
          </ac:picMkLst>
        </pc:picChg>
        <pc:picChg chg="del">
          <ac:chgData name="selim Tira" userId="a483220af6bbce15" providerId="LiveId" clId="{0BD0C8AA-90B6-4DD7-8D87-53523DD6306C}" dt="2023-03-21T03:50:31.299" v="7126" actId="478"/>
          <ac:picMkLst>
            <pc:docMk/>
            <pc:sldMk cId="2527127310" sldId="3239"/>
            <ac:picMk id="69" creationId="{19BF79FC-730E-40A5-8546-52C5E7977F8F}"/>
          </ac:picMkLst>
        </pc:picChg>
        <pc:picChg chg="del">
          <ac:chgData name="selim Tira" userId="a483220af6bbce15" providerId="LiveId" clId="{0BD0C8AA-90B6-4DD7-8D87-53523DD6306C}" dt="2023-03-21T03:50:31.299" v="7126" actId="478"/>
          <ac:picMkLst>
            <pc:docMk/>
            <pc:sldMk cId="2527127310" sldId="3239"/>
            <ac:picMk id="71" creationId="{6018A659-8A7F-4CD4-99CE-499FF19156C9}"/>
          </ac:picMkLst>
        </pc:picChg>
        <pc:picChg chg="del">
          <ac:chgData name="selim Tira" userId="a483220af6bbce15" providerId="LiveId" clId="{0BD0C8AA-90B6-4DD7-8D87-53523DD6306C}" dt="2023-03-21T03:50:31.299" v="7126" actId="478"/>
          <ac:picMkLst>
            <pc:docMk/>
            <pc:sldMk cId="2527127310" sldId="3239"/>
            <ac:picMk id="72" creationId="{35DBB468-7E04-4332-8375-B7D8AD502E85}"/>
          </ac:picMkLst>
        </pc:picChg>
        <pc:picChg chg="del">
          <ac:chgData name="selim Tira" userId="a483220af6bbce15" providerId="LiveId" clId="{0BD0C8AA-90B6-4DD7-8D87-53523DD6306C}" dt="2023-03-21T03:50:31.299" v="7126" actId="478"/>
          <ac:picMkLst>
            <pc:docMk/>
            <pc:sldMk cId="2527127310" sldId="3239"/>
            <ac:picMk id="73" creationId="{EDCCA85E-1ACA-43A4-A3B0-292E2A9B5745}"/>
          </ac:picMkLst>
        </pc:picChg>
        <pc:picChg chg="del">
          <ac:chgData name="selim Tira" userId="a483220af6bbce15" providerId="LiveId" clId="{0BD0C8AA-90B6-4DD7-8D87-53523DD6306C}" dt="2023-03-21T03:50:31.299" v="7126" actId="478"/>
          <ac:picMkLst>
            <pc:docMk/>
            <pc:sldMk cId="2527127310" sldId="3239"/>
            <ac:picMk id="74" creationId="{DAF2CFEC-C3BC-46AB-80BF-25EC6574E2F1}"/>
          </ac:picMkLst>
        </pc:picChg>
        <pc:picChg chg="del">
          <ac:chgData name="selim Tira" userId="a483220af6bbce15" providerId="LiveId" clId="{0BD0C8AA-90B6-4DD7-8D87-53523DD6306C}" dt="2023-03-21T03:50:31.299" v="7126" actId="478"/>
          <ac:picMkLst>
            <pc:docMk/>
            <pc:sldMk cId="2527127310" sldId="3239"/>
            <ac:picMk id="75" creationId="{CBDFCAB7-FCAF-4AFF-A167-1129BFE6EE49}"/>
          </ac:picMkLst>
        </pc:picChg>
        <pc:picChg chg="del">
          <ac:chgData name="selim Tira" userId="a483220af6bbce15" providerId="LiveId" clId="{0BD0C8AA-90B6-4DD7-8D87-53523DD6306C}" dt="2023-03-21T03:50:31.299" v="7126" actId="478"/>
          <ac:picMkLst>
            <pc:docMk/>
            <pc:sldMk cId="2527127310" sldId="3239"/>
            <ac:picMk id="76" creationId="{0764A8F1-23F9-46E9-87C7-F3E42D9ACB10}"/>
          </ac:picMkLst>
        </pc:picChg>
        <pc:picChg chg="del">
          <ac:chgData name="selim Tira" userId="a483220af6bbce15" providerId="LiveId" clId="{0BD0C8AA-90B6-4DD7-8D87-53523DD6306C}" dt="2023-03-21T03:50:31.299" v="7126" actId="478"/>
          <ac:picMkLst>
            <pc:docMk/>
            <pc:sldMk cId="2527127310" sldId="3239"/>
            <ac:picMk id="77" creationId="{A2678A38-9A07-4297-A643-E97ECD55FFB1}"/>
          </ac:picMkLst>
        </pc:picChg>
        <pc:picChg chg="del">
          <ac:chgData name="selim Tira" userId="a483220af6bbce15" providerId="LiveId" clId="{0BD0C8AA-90B6-4DD7-8D87-53523DD6306C}" dt="2023-03-21T03:50:22.461" v="7124" actId="478"/>
          <ac:picMkLst>
            <pc:docMk/>
            <pc:sldMk cId="2527127310" sldId="3239"/>
            <ac:picMk id="80" creationId="{7EACABEB-17FF-4160-A9A3-0DAD768FAD73}"/>
          </ac:picMkLst>
        </pc:picChg>
        <pc:picChg chg="del">
          <ac:chgData name="selim Tira" userId="a483220af6bbce15" providerId="LiveId" clId="{0BD0C8AA-90B6-4DD7-8D87-53523DD6306C}" dt="2023-03-21T03:50:22.461" v="7124" actId="478"/>
          <ac:picMkLst>
            <pc:docMk/>
            <pc:sldMk cId="2527127310" sldId="3239"/>
            <ac:picMk id="81" creationId="{4055E624-28D0-4D78-B646-CACF51CBE927}"/>
          </ac:picMkLst>
        </pc:picChg>
        <pc:picChg chg="del">
          <ac:chgData name="selim Tira" userId="a483220af6bbce15" providerId="LiveId" clId="{0BD0C8AA-90B6-4DD7-8D87-53523DD6306C}" dt="2023-03-21T03:50:24.790" v="7125" actId="478"/>
          <ac:picMkLst>
            <pc:docMk/>
            <pc:sldMk cId="2527127310" sldId="3239"/>
            <ac:picMk id="83" creationId="{FF16C8D9-3DDB-4A9F-8BCF-E8246ADF9A03}"/>
          </ac:picMkLst>
        </pc:picChg>
        <pc:picChg chg="del">
          <ac:chgData name="selim Tira" userId="a483220af6bbce15" providerId="LiveId" clId="{0BD0C8AA-90B6-4DD7-8D87-53523DD6306C}" dt="2023-03-21T03:50:22.461" v="7124" actId="478"/>
          <ac:picMkLst>
            <pc:docMk/>
            <pc:sldMk cId="2527127310" sldId="3239"/>
            <ac:picMk id="85" creationId="{6F4215B0-6105-44C2-8CE9-D584C7E99A8B}"/>
          </ac:picMkLst>
        </pc:picChg>
        <pc:picChg chg="del">
          <ac:chgData name="selim Tira" userId="a483220af6bbce15" providerId="LiveId" clId="{0BD0C8AA-90B6-4DD7-8D87-53523DD6306C}" dt="2023-03-21T03:50:22.461" v="7124" actId="478"/>
          <ac:picMkLst>
            <pc:docMk/>
            <pc:sldMk cId="2527127310" sldId="3239"/>
            <ac:picMk id="86" creationId="{B87A0B1D-0C3D-48BD-9C06-D3131F84A57A}"/>
          </ac:picMkLst>
        </pc:picChg>
        <pc:picChg chg="del">
          <ac:chgData name="selim Tira" userId="a483220af6bbce15" providerId="LiveId" clId="{0BD0C8AA-90B6-4DD7-8D87-53523DD6306C}" dt="2023-03-21T03:50:24.790" v="7125" actId="478"/>
          <ac:picMkLst>
            <pc:docMk/>
            <pc:sldMk cId="2527127310" sldId="3239"/>
            <ac:picMk id="87" creationId="{18291D86-9D80-40BD-9855-F5D80457ADEE}"/>
          </ac:picMkLst>
        </pc:picChg>
        <pc:picChg chg="del">
          <ac:chgData name="selim Tira" userId="a483220af6bbce15" providerId="LiveId" clId="{0BD0C8AA-90B6-4DD7-8D87-53523DD6306C}" dt="2023-03-21T03:50:22.461" v="7124" actId="478"/>
          <ac:picMkLst>
            <pc:docMk/>
            <pc:sldMk cId="2527127310" sldId="3239"/>
            <ac:picMk id="88" creationId="{75EEEAF1-2585-43EC-A4FA-0FF2A2D56946}"/>
          </ac:picMkLst>
        </pc:picChg>
        <pc:picChg chg="del">
          <ac:chgData name="selim Tira" userId="a483220af6bbce15" providerId="LiveId" clId="{0BD0C8AA-90B6-4DD7-8D87-53523DD6306C}" dt="2023-03-21T03:50:22.461" v="7124" actId="478"/>
          <ac:picMkLst>
            <pc:docMk/>
            <pc:sldMk cId="2527127310" sldId="3239"/>
            <ac:picMk id="1026" creationId="{424E5A5E-1BEA-4C30-BC36-34779C031376}"/>
          </ac:picMkLst>
        </pc:picChg>
        <pc:picChg chg="del">
          <ac:chgData name="selim Tira" userId="a483220af6bbce15" providerId="LiveId" clId="{0BD0C8AA-90B6-4DD7-8D87-53523DD6306C}" dt="2023-03-21T03:50:31.299" v="7126" actId="478"/>
          <ac:picMkLst>
            <pc:docMk/>
            <pc:sldMk cId="2527127310" sldId="3239"/>
            <ac:picMk id="1030" creationId="{9744096E-947C-430A-8BAF-2658A8EEF750}"/>
          </ac:picMkLst>
        </pc:picChg>
        <pc:picChg chg="del">
          <ac:chgData name="selim Tira" userId="a483220af6bbce15" providerId="LiveId" clId="{0BD0C8AA-90B6-4DD7-8D87-53523DD6306C}" dt="2023-03-21T03:50:40.307" v="7127" actId="478"/>
          <ac:picMkLst>
            <pc:docMk/>
            <pc:sldMk cId="2527127310" sldId="3239"/>
            <ac:picMk id="3074" creationId="{33B3D775-2F2A-4A1E-A034-62B910A37749}"/>
          </ac:picMkLst>
        </pc:picChg>
        <pc:picChg chg="del">
          <ac:chgData name="selim Tira" userId="a483220af6bbce15" providerId="LiveId" clId="{0BD0C8AA-90B6-4DD7-8D87-53523DD6306C}" dt="2023-03-21T03:50:41.903" v="7128" actId="478"/>
          <ac:picMkLst>
            <pc:docMk/>
            <pc:sldMk cId="2527127310" sldId="3239"/>
            <ac:picMk id="3076" creationId="{F73E99C1-113C-491F-BCA5-12224FC750D0}"/>
          </ac:picMkLst>
        </pc:picChg>
      </pc:sldChg>
      <pc:sldChg chg="addSp delSp modSp add mod ord">
        <pc:chgData name="selim Tira" userId="a483220af6bbce15" providerId="LiveId" clId="{0BD0C8AA-90B6-4DD7-8D87-53523DD6306C}" dt="2023-03-23T07:49:29.511" v="22919" actId="20577"/>
        <pc:sldMkLst>
          <pc:docMk/>
          <pc:sldMk cId="993699589" sldId="3256"/>
        </pc:sldMkLst>
        <pc:spChg chg="del mod">
          <ac:chgData name="selim Tira" userId="a483220af6bbce15" providerId="LiveId" clId="{0BD0C8AA-90B6-4DD7-8D87-53523DD6306C}" dt="2023-03-22T08:50:17.459" v="13208" actId="478"/>
          <ac:spMkLst>
            <pc:docMk/>
            <pc:sldMk cId="993699589" sldId="3256"/>
            <ac:spMk id="3" creationId="{C0985562-2ABB-4FDE-802A-50BDB5DF309B}"/>
          </ac:spMkLst>
        </pc:spChg>
        <pc:spChg chg="mod">
          <ac:chgData name="selim Tira" userId="a483220af6bbce15" providerId="LiveId" clId="{0BD0C8AA-90B6-4DD7-8D87-53523DD6306C}" dt="2023-03-21T03:45:51.892" v="7094" actId="1076"/>
          <ac:spMkLst>
            <pc:docMk/>
            <pc:sldMk cId="993699589" sldId="3256"/>
            <ac:spMk id="4" creationId="{F9141EA8-BD5D-4DCB-803A-1C682091450E}"/>
          </ac:spMkLst>
        </pc:spChg>
        <pc:spChg chg="add del mod">
          <ac:chgData name="selim Tira" userId="a483220af6bbce15" providerId="LiveId" clId="{0BD0C8AA-90B6-4DD7-8D87-53523DD6306C}" dt="2023-03-21T03:53:25.999" v="7194" actId="478"/>
          <ac:spMkLst>
            <pc:docMk/>
            <pc:sldMk cId="993699589" sldId="3256"/>
            <ac:spMk id="7" creationId="{822BC553-7238-02C2-B941-CD04A2E1DDF2}"/>
          </ac:spMkLst>
        </pc:spChg>
        <pc:spChg chg="add mod">
          <ac:chgData name="selim Tira" userId="a483220af6bbce15" providerId="LiveId" clId="{0BD0C8AA-90B6-4DD7-8D87-53523DD6306C}" dt="2023-03-21T05:05:50.289" v="8023" actId="20577"/>
          <ac:spMkLst>
            <pc:docMk/>
            <pc:sldMk cId="993699589" sldId="3256"/>
            <ac:spMk id="10" creationId="{F744CF26-173E-CF3D-D533-23F0702E0D10}"/>
          </ac:spMkLst>
        </pc:spChg>
        <pc:spChg chg="add del mod">
          <ac:chgData name="selim Tira" userId="a483220af6bbce15" providerId="LiveId" clId="{0BD0C8AA-90B6-4DD7-8D87-53523DD6306C}" dt="2023-03-22T08:50:59.640" v="13222" actId="478"/>
          <ac:spMkLst>
            <pc:docMk/>
            <pc:sldMk cId="993699589" sldId="3256"/>
            <ac:spMk id="12" creationId="{30F6263C-071D-39B9-100A-F92400BD4037}"/>
          </ac:spMkLst>
        </pc:spChg>
        <pc:spChg chg="add del mod">
          <ac:chgData name="selim Tira" userId="a483220af6bbce15" providerId="LiveId" clId="{0BD0C8AA-90B6-4DD7-8D87-53523DD6306C}" dt="2023-03-21T03:35:42.104" v="6815" actId="478"/>
          <ac:spMkLst>
            <pc:docMk/>
            <pc:sldMk cId="993699589" sldId="3256"/>
            <ac:spMk id="12" creationId="{F7947C51-E35C-F4CA-9563-EC35B569D0C1}"/>
          </ac:spMkLst>
        </pc:spChg>
        <pc:spChg chg="add del mod">
          <ac:chgData name="selim Tira" userId="a483220af6bbce15" providerId="LiveId" clId="{0BD0C8AA-90B6-4DD7-8D87-53523DD6306C}" dt="2023-03-21T03:35:54.087" v="6819" actId="478"/>
          <ac:spMkLst>
            <pc:docMk/>
            <pc:sldMk cId="993699589" sldId="3256"/>
            <ac:spMk id="13" creationId="{87535E94-5FD3-BA62-7530-3A09D1A61BB5}"/>
          </ac:spMkLst>
        </pc:spChg>
        <pc:spChg chg="add del mod">
          <ac:chgData name="selim Tira" userId="a483220af6bbce15" providerId="LiveId" clId="{0BD0C8AA-90B6-4DD7-8D87-53523DD6306C}" dt="2023-03-21T03:36:20.397" v="6824"/>
          <ac:spMkLst>
            <pc:docMk/>
            <pc:sldMk cId="993699589" sldId="3256"/>
            <ac:spMk id="14" creationId="{26435CBE-3319-F491-5F06-60E7EBC202A9}"/>
          </ac:spMkLst>
        </pc:spChg>
        <pc:spChg chg="add mod">
          <ac:chgData name="selim Tira" userId="a483220af6bbce15" providerId="LiveId" clId="{0BD0C8AA-90B6-4DD7-8D87-53523DD6306C}" dt="2023-03-23T07:49:06.875" v="22913" actId="313"/>
          <ac:spMkLst>
            <pc:docMk/>
            <pc:sldMk cId="993699589" sldId="3256"/>
            <ac:spMk id="15" creationId="{7C2CAFA1-9E14-114C-DA2A-9EFF61B010E0}"/>
          </ac:spMkLst>
        </pc:spChg>
        <pc:spChg chg="add mod">
          <ac:chgData name="selim Tira" userId="a483220af6bbce15" providerId="LiveId" clId="{0BD0C8AA-90B6-4DD7-8D87-53523DD6306C}" dt="2023-03-21T03:53:21.022" v="7192"/>
          <ac:spMkLst>
            <pc:docMk/>
            <pc:sldMk cId="993699589" sldId="3256"/>
            <ac:spMk id="16" creationId="{3266000A-C139-8AE6-64A9-D6E0F111E37A}"/>
          </ac:spMkLst>
        </pc:spChg>
        <pc:spChg chg="add mod">
          <ac:chgData name="selim Tira" userId="a483220af6bbce15" providerId="LiveId" clId="{0BD0C8AA-90B6-4DD7-8D87-53523DD6306C}" dt="2023-03-21T04:06:05.751" v="7395" actId="108"/>
          <ac:spMkLst>
            <pc:docMk/>
            <pc:sldMk cId="993699589" sldId="3256"/>
            <ac:spMk id="18" creationId="{AFEFE7DE-270D-E01F-EC57-CABC06A91796}"/>
          </ac:spMkLst>
        </pc:spChg>
        <pc:spChg chg="add mod">
          <ac:chgData name="selim Tira" userId="a483220af6bbce15" providerId="LiveId" clId="{0BD0C8AA-90B6-4DD7-8D87-53523DD6306C}" dt="2023-03-21T04:05:54.819" v="7394" actId="108"/>
          <ac:spMkLst>
            <pc:docMk/>
            <pc:sldMk cId="993699589" sldId="3256"/>
            <ac:spMk id="19" creationId="{719D6CD4-184C-73C2-0E46-03AD770F8131}"/>
          </ac:spMkLst>
        </pc:spChg>
        <pc:spChg chg="add mod">
          <ac:chgData name="selim Tira" userId="a483220af6bbce15" providerId="LiveId" clId="{0BD0C8AA-90B6-4DD7-8D87-53523DD6306C}" dt="2023-03-21T03:53:21.022" v="7192"/>
          <ac:spMkLst>
            <pc:docMk/>
            <pc:sldMk cId="993699589" sldId="3256"/>
            <ac:spMk id="20" creationId="{61104393-6FB4-E5F3-6535-018AA997A025}"/>
          </ac:spMkLst>
        </pc:spChg>
        <pc:spChg chg="add mod">
          <ac:chgData name="selim Tira" userId="a483220af6bbce15" providerId="LiveId" clId="{0BD0C8AA-90B6-4DD7-8D87-53523DD6306C}" dt="2023-03-21T03:59:11.714" v="7283" actId="20577"/>
          <ac:spMkLst>
            <pc:docMk/>
            <pc:sldMk cId="993699589" sldId="3256"/>
            <ac:spMk id="21" creationId="{9A1074F7-C9B6-B976-EB9D-B45561EC229E}"/>
          </ac:spMkLst>
        </pc:spChg>
        <pc:spChg chg="add mod">
          <ac:chgData name="selim Tira" userId="a483220af6bbce15" providerId="LiveId" clId="{0BD0C8AA-90B6-4DD7-8D87-53523DD6306C}" dt="2023-03-21T04:05:49.135" v="7393" actId="108"/>
          <ac:spMkLst>
            <pc:docMk/>
            <pc:sldMk cId="993699589" sldId="3256"/>
            <ac:spMk id="23" creationId="{2DD7B694-BE97-1AB9-875E-C003B2C34039}"/>
          </ac:spMkLst>
        </pc:spChg>
        <pc:spChg chg="add mod">
          <ac:chgData name="selim Tira" userId="a483220af6bbce15" providerId="LiveId" clId="{0BD0C8AA-90B6-4DD7-8D87-53523DD6306C}" dt="2023-03-21T04:05:42.749" v="7392" actId="108"/>
          <ac:spMkLst>
            <pc:docMk/>
            <pc:sldMk cId="993699589" sldId="3256"/>
            <ac:spMk id="24" creationId="{54C5775A-826B-EB1B-30AB-C31210A570E1}"/>
          </ac:spMkLst>
        </pc:spChg>
        <pc:spChg chg="mod topLvl">
          <ac:chgData name="selim Tira" userId="a483220af6bbce15" providerId="LiveId" clId="{0BD0C8AA-90B6-4DD7-8D87-53523DD6306C}" dt="2023-03-23T06:06:10.532" v="18807" actId="165"/>
          <ac:spMkLst>
            <pc:docMk/>
            <pc:sldMk cId="993699589" sldId="3256"/>
            <ac:spMk id="28" creationId="{F07F49C8-2881-2CA2-160F-73C45878C2E1}"/>
          </ac:spMkLst>
        </pc:spChg>
        <pc:spChg chg="mod topLvl">
          <ac:chgData name="selim Tira" userId="a483220af6bbce15" providerId="LiveId" clId="{0BD0C8AA-90B6-4DD7-8D87-53523DD6306C}" dt="2023-03-23T06:06:10.532" v="18807" actId="165"/>
          <ac:spMkLst>
            <pc:docMk/>
            <pc:sldMk cId="993699589" sldId="3256"/>
            <ac:spMk id="29" creationId="{9544C7ED-8A7C-96B4-7998-8558600ADA01}"/>
          </ac:spMkLst>
        </pc:spChg>
        <pc:spChg chg="del mod topLvl">
          <ac:chgData name="selim Tira" userId="a483220af6bbce15" providerId="LiveId" clId="{0BD0C8AA-90B6-4DD7-8D87-53523DD6306C}" dt="2023-03-23T05:07:55.709" v="18210" actId="478"/>
          <ac:spMkLst>
            <pc:docMk/>
            <pc:sldMk cId="993699589" sldId="3256"/>
            <ac:spMk id="30" creationId="{5324C48A-9B8E-C34E-B178-266C3CE81E5C}"/>
          </ac:spMkLst>
        </pc:spChg>
        <pc:spChg chg="mod topLvl">
          <ac:chgData name="selim Tira" userId="a483220af6bbce15" providerId="LiveId" clId="{0BD0C8AA-90B6-4DD7-8D87-53523DD6306C}" dt="2023-03-23T06:06:10.532" v="18807" actId="165"/>
          <ac:spMkLst>
            <pc:docMk/>
            <pc:sldMk cId="993699589" sldId="3256"/>
            <ac:spMk id="31" creationId="{A528A57E-C090-F881-3D69-F2609B603B75}"/>
          </ac:spMkLst>
        </pc:spChg>
        <pc:spChg chg="mod topLvl">
          <ac:chgData name="selim Tira" userId="a483220af6bbce15" providerId="LiveId" clId="{0BD0C8AA-90B6-4DD7-8D87-53523DD6306C}" dt="2023-03-23T06:06:10.532" v="18807" actId="165"/>
          <ac:spMkLst>
            <pc:docMk/>
            <pc:sldMk cId="993699589" sldId="3256"/>
            <ac:spMk id="32" creationId="{93E5C1CF-3375-5074-5ED5-522176DEE539}"/>
          </ac:spMkLst>
        </pc:spChg>
        <pc:spChg chg="del mod topLvl">
          <ac:chgData name="selim Tira" userId="a483220af6bbce15" providerId="LiveId" clId="{0BD0C8AA-90B6-4DD7-8D87-53523DD6306C}" dt="2023-03-23T05:07:51.870" v="18209" actId="478"/>
          <ac:spMkLst>
            <pc:docMk/>
            <pc:sldMk cId="993699589" sldId="3256"/>
            <ac:spMk id="33" creationId="{D911D381-B53A-EDD8-E109-0681F33F93AE}"/>
          </ac:spMkLst>
        </pc:spChg>
        <pc:spChg chg="del mod topLvl">
          <ac:chgData name="selim Tira" userId="a483220af6bbce15" providerId="LiveId" clId="{0BD0C8AA-90B6-4DD7-8D87-53523DD6306C}" dt="2023-03-23T05:07:55.709" v="18210" actId="478"/>
          <ac:spMkLst>
            <pc:docMk/>
            <pc:sldMk cId="993699589" sldId="3256"/>
            <ac:spMk id="34" creationId="{6309A40B-74FB-38FD-C63B-FB467EEC52F8}"/>
          </ac:spMkLst>
        </pc:spChg>
        <pc:spChg chg="mod topLvl">
          <ac:chgData name="selim Tira" userId="a483220af6bbce15" providerId="LiveId" clId="{0BD0C8AA-90B6-4DD7-8D87-53523DD6306C}" dt="2023-03-23T06:06:10.532" v="18807" actId="165"/>
          <ac:spMkLst>
            <pc:docMk/>
            <pc:sldMk cId="993699589" sldId="3256"/>
            <ac:spMk id="35" creationId="{10B4F36F-0854-D103-4AF7-7CAA5104EEBB}"/>
          </ac:spMkLst>
        </pc:spChg>
        <pc:spChg chg="mod topLvl">
          <ac:chgData name="selim Tira" userId="a483220af6bbce15" providerId="LiveId" clId="{0BD0C8AA-90B6-4DD7-8D87-53523DD6306C}" dt="2023-03-23T06:06:10.532" v="18807" actId="165"/>
          <ac:spMkLst>
            <pc:docMk/>
            <pc:sldMk cId="993699589" sldId="3256"/>
            <ac:spMk id="36" creationId="{D43F0D93-4A4B-9007-88A6-02F15B6C2086}"/>
          </ac:spMkLst>
        </pc:spChg>
        <pc:spChg chg="del mod topLvl">
          <ac:chgData name="selim Tira" userId="a483220af6bbce15" providerId="LiveId" clId="{0BD0C8AA-90B6-4DD7-8D87-53523DD6306C}" dt="2023-03-23T05:07:51.870" v="18209" actId="478"/>
          <ac:spMkLst>
            <pc:docMk/>
            <pc:sldMk cId="993699589" sldId="3256"/>
            <ac:spMk id="37" creationId="{94B08D2B-0775-6E84-8CDA-A7043ADA472F}"/>
          </ac:spMkLst>
        </pc:spChg>
        <pc:spChg chg="mod topLvl">
          <ac:chgData name="selim Tira" userId="a483220af6bbce15" providerId="LiveId" clId="{0BD0C8AA-90B6-4DD7-8D87-53523DD6306C}" dt="2023-03-23T06:06:10.532" v="18807" actId="165"/>
          <ac:spMkLst>
            <pc:docMk/>
            <pc:sldMk cId="993699589" sldId="3256"/>
            <ac:spMk id="38" creationId="{F1F7230B-CC52-A7EC-BAB5-D368ED81A21D}"/>
          </ac:spMkLst>
        </pc:spChg>
        <pc:spChg chg="mod topLvl">
          <ac:chgData name="selim Tira" userId="a483220af6bbce15" providerId="LiveId" clId="{0BD0C8AA-90B6-4DD7-8D87-53523DD6306C}" dt="2023-03-23T06:06:10.532" v="18807" actId="165"/>
          <ac:spMkLst>
            <pc:docMk/>
            <pc:sldMk cId="993699589" sldId="3256"/>
            <ac:spMk id="39" creationId="{4EB15304-690D-0CD3-65FF-B8E4813EF4D2}"/>
          </ac:spMkLst>
        </pc:spChg>
        <pc:spChg chg="mod topLvl">
          <ac:chgData name="selim Tira" userId="a483220af6bbce15" providerId="LiveId" clId="{0BD0C8AA-90B6-4DD7-8D87-53523DD6306C}" dt="2023-03-23T06:06:10.532" v="18807" actId="165"/>
          <ac:spMkLst>
            <pc:docMk/>
            <pc:sldMk cId="993699589" sldId="3256"/>
            <ac:spMk id="40" creationId="{612BD061-F0B7-1E8B-503F-AF19E147AA53}"/>
          </ac:spMkLst>
        </pc:spChg>
        <pc:spChg chg="mod topLvl">
          <ac:chgData name="selim Tira" userId="a483220af6bbce15" providerId="LiveId" clId="{0BD0C8AA-90B6-4DD7-8D87-53523DD6306C}" dt="2023-03-23T06:06:10.532" v="18807" actId="165"/>
          <ac:spMkLst>
            <pc:docMk/>
            <pc:sldMk cId="993699589" sldId="3256"/>
            <ac:spMk id="41" creationId="{0AD12A69-846A-8015-42FA-B8940E14AB16}"/>
          </ac:spMkLst>
        </pc:spChg>
        <pc:spChg chg="mod topLvl">
          <ac:chgData name="selim Tira" userId="a483220af6bbce15" providerId="LiveId" clId="{0BD0C8AA-90B6-4DD7-8D87-53523DD6306C}" dt="2023-03-23T06:06:10.532" v="18807" actId="165"/>
          <ac:spMkLst>
            <pc:docMk/>
            <pc:sldMk cId="993699589" sldId="3256"/>
            <ac:spMk id="42" creationId="{14F0F91C-585B-5143-7887-697D78B732C4}"/>
          </ac:spMkLst>
        </pc:spChg>
        <pc:spChg chg="mod topLvl">
          <ac:chgData name="selim Tira" userId="a483220af6bbce15" providerId="LiveId" clId="{0BD0C8AA-90B6-4DD7-8D87-53523DD6306C}" dt="2023-03-23T06:06:10.532" v="18807" actId="165"/>
          <ac:spMkLst>
            <pc:docMk/>
            <pc:sldMk cId="993699589" sldId="3256"/>
            <ac:spMk id="43" creationId="{50E1BB27-72E5-6437-73E7-421CD3D8B013}"/>
          </ac:spMkLst>
        </pc:spChg>
        <pc:spChg chg="mod topLvl">
          <ac:chgData name="selim Tira" userId="a483220af6bbce15" providerId="LiveId" clId="{0BD0C8AA-90B6-4DD7-8D87-53523DD6306C}" dt="2023-03-23T06:06:10.532" v="18807" actId="165"/>
          <ac:spMkLst>
            <pc:docMk/>
            <pc:sldMk cId="993699589" sldId="3256"/>
            <ac:spMk id="44" creationId="{7238596A-7213-6E79-B35B-61F61BE9E16C}"/>
          </ac:spMkLst>
        </pc:spChg>
        <pc:spChg chg="mod topLvl">
          <ac:chgData name="selim Tira" userId="a483220af6bbce15" providerId="LiveId" clId="{0BD0C8AA-90B6-4DD7-8D87-53523DD6306C}" dt="2023-03-23T06:06:10.532" v="18807" actId="165"/>
          <ac:spMkLst>
            <pc:docMk/>
            <pc:sldMk cId="993699589" sldId="3256"/>
            <ac:spMk id="45" creationId="{B36B140C-8C38-2A88-5DFE-A9F3935EA991}"/>
          </ac:spMkLst>
        </pc:spChg>
        <pc:spChg chg="mod topLvl">
          <ac:chgData name="selim Tira" userId="a483220af6bbce15" providerId="LiveId" clId="{0BD0C8AA-90B6-4DD7-8D87-53523DD6306C}" dt="2023-03-23T06:06:10.532" v="18807" actId="165"/>
          <ac:spMkLst>
            <pc:docMk/>
            <pc:sldMk cId="993699589" sldId="3256"/>
            <ac:spMk id="46" creationId="{A96054CE-FC94-D566-630C-B1CC4306A18F}"/>
          </ac:spMkLst>
        </pc:spChg>
        <pc:spChg chg="mod topLvl">
          <ac:chgData name="selim Tira" userId="a483220af6bbce15" providerId="LiveId" clId="{0BD0C8AA-90B6-4DD7-8D87-53523DD6306C}" dt="2023-03-23T06:06:10.532" v="18807" actId="165"/>
          <ac:spMkLst>
            <pc:docMk/>
            <pc:sldMk cId="993699589" sldId="3256"/>
            <ac:spMk id="47" creationId="{4613E83E-8095-9E4D-FD61-7BFFB0AED424}"/>
          </ac:spMkLst>
        </pc:spChg>
        <pc:spChg chg="mod topLvl">
          <ac:chgData name="selim Tira" userId="a483220af6bbce15" providerId="LiveId" clId="{0BD0C8AA-90B6-4DD7-8D87-53523DD6306C}" dt="2023-03-23T06:06:10.532" v="18807" actId="165"/>
          <ac:spMkLst>
            <pc:docMk/>
            <pc:sldMk cId="993699589" sldId="3256"/>
            <ac:spMk id="48" creationId="{86390D8A-2467-7D50-0859-D69D49B42B01}"/>
          </ac:spMkLst>
        </pc:spChg>
        <pc:spChg chg="mod topLvl">
          <ac:chgData name="selim Tira" userId="a483220af6bbce15" providerId="LiveId" clId="{0BD0C8AA-90B6-4DD7-8D87-53523DD6306C}" dt="2023-03-23T06:06:10.532" v="18807" actId="165"/>
          <ac:spMkLst>
            <pc:docMk/>
            <pc:sldMk cId="993699589" sldId="3256"/>
            <ac:spMk id="49" creationId="{C84B3A0E-51E9-5031-068C-72E6DDB3C2C9}"/>
          </ac:spMkLst>
        </pc:spChg>
        <pc:spChg chg="mod topLvl">
          <ac:chgData name="selim Tira" userId="a483220af6bbce15" providerId="LiveId" clId="{0BD0C8AA-90B6-4DD7-8D87-53523DD6306C}" dt="2023-03-23T06:06:10.532" v="18807" actId="165"/>
          <ac:spMkLst>
            <pc:docMk/>
            <pc:sldMk cId="993699589" sldId="3256"/>
            <ac:spMk id="50" creationId="{BA7B7F1C-75CB-38D0-2574-0087738818EE}"/>
          </ac:spMkLst>
        </pc:spChg>
        <pc:spChg chg="mod topLvl">
          <ac:chgData name="selim Tira" userId="a483220af6bbce15" providerId="LiveId" clId="{0BD0C8AA-90B6-4DD7-8D87-53523DD6306C}" dt="2023-03-23T06:06:10.532" v="18807" actId="165"/>
          <ac:spMkLst>
            <pc:docMk/>
            <pc:sldMk cId="993699589" sldId="3256"/>
            <ac:spMk id="51" creationId="{D561490C-F265-B367-034C-7E7CBA894799}"/>
          </ac:spMkLst>
        </pc:spChg>
        <pc:spChg chg="mod topLvl">
          <ac:chgData name="selim Tira" userId="a483220af6bbce15" providerId="LiveId" clId="{0BD0C8AA-90B6-4DD7-8D87-53523DD6306C}" dt="2023-03-23T06:06:10.532" v="18807" actId="165"/>
          <ac:spMkLst>
            <pc:docMk/>
            <pc:sldMk cId="993699589" sldId="3256"/>
            <ac:spMk id="52" creationId="{8E9C290E-CE87-386C-922A-110FC3AD52A4}"/>
          </ac:spMkLst>
        </pc:spChg>
        <pc:spChg chg="mod topLvl">
          <ac:chgData name="selim Tira" userId="a483220af6bbce15" providerId="LiveId" clId="{0BD0C8AA-90B6-4DD7-8D87-53523DD6306C}" dt="2023-03-23T06:06:10.532" v="18807" actId="165"/>
          <ac:spMkLst>
            <pc:docMk/>
            <pc:sldMk cId="993699589" sldId="3256"/>
            <ac:spMk id="53" creationId="{3212AFA5-016D-44B4-6823-0D60446EAD1E}"/>
          </ac:spMkLst>
        </pc:spChg>
        <pc:spChg chg="mod topLvl">
          <ac:chgData name="selim Tira" userId="a483220af6bbce15" providerId="LiveId" clId="{0BD0C8AA-90B6-4DD7-8D87-53523DD6306C}" dt="2023-03-23T06:06:10.532" v="18807" actId="165"/>
          <ac:spMkLst>
            <pc:docMk/>
            <pc:sldMk cId="993699589" sldId="3256"/>
            <ac:spMk id="54" creationId="{B73E12E1-B319-D261-5506-ED5701B2B9A4}"/>
          </ac:spMkLst>
        </pc:spChg>
        <pc:spChg chg="mod topLvl">
          <ac:chgData name="selim Tira" userId="a483220af6bbce15" providerId="LiveId" clId="{0BD0C8AA-90B6-4DD7-8D87-53523DD6306C}" dt="2023-03-23T06:06:10.532" v="18807" actId="165"/>
          <ac:spMkLst>
            <pc:docMk/>
            <pc:sldMk cId="993699589" sldId="3256"/>
            <ac:spMk id="55" creationId="{537EE9CA-7DCC-C175-4955-F82B6E0FB544}"/>
          </ac:spMkLst>
        </pc:spChg>
        <pc:spChg chg="mod topLvl">
          <ac:chgData name="selim Tira" userId="a483220af6bbce15" providerId="LiveId" clId="{0BD0C8AA-90B6-4DD7-8D87-53523DD6306C}" dt="2023-03-23T06:06:10.532" v="18807" actId="165"/>
          <ac:spMkLst>
            <pc:docMk/>
            <pc:sldMk cId="993699589" sldId="3256"/>
            <ac:spMk id="56" creationId="{723C73C5-8D61-38F2-8632-A395F07C1B42}"/>
          </ac:spMkLst>
        </pc:spChg>
        <pc:spChg chg="mod topLvl">
          <ac:chgData name="selim Tira" userId="a483220af6bbce15" providerId="LiveId" clId="{0BD0C8AA-90B6-4DD7-8D87-53523DD6306C}" dt="2023-03-23T06:06:10.532" v="18807" actId="165"/>
          <ac:spMkLst>
            <pc:docMk/>
            <pc:sldMk cId="993699589" sldId="3256"/>
            <ac:spMk id="57" creationId="{FFAFA5A3-BE8E-B846-CE2B-833300949211}"/>
          </ac:spMkLst>
        </pc:spChg>
        <pc:spChg chg="mod topLvl">
          <ac:chgData name="selim Tira" userId="a483220af6bbce15" providerId="LiveId" clId="{0BD0C8AA-90B6-4DD7-8D87-53523DD6306C}" dt="2023-03-23T06:06:10.532" v="18807" actId="165"/>
          <ac:spMkLst>
            <pc:docMk/>
            <pc:sldMk cId="993699589" sldId="3256"/>
            <ac:spMk id="58" creationId="{93A5B2FB-1592-C806-EECD-47A5D45F3971}"/>
          </ac:spMkLst>
        </pc:spChg>
        <pc:spChg chg="mod topLvl">
          <ac:chgData name="selim Tira" userId="a483220af6bbce15" providerId="LiveId" clId="{0BD0C8AA-90B6-4DD7-8D87-53523DD6306C}" dt="2023-03-23T06:06:10.532" v="18807" actId="165"/>
          <ac:spMkLst>
            <pc:docMk/>
            <pc:sldMk cId="993699589" sldId="3256"/>
            <ac:spMk id="59" creationId="{A6CD57C8-CCE0-3542-8387-A06E3C47A208}"/>
          </ac:spMkLst>
        </pc:spChg>
        <pc:spChg chg="mod topLvl">
          <ac:chgData name="selim Tira" userId="a483220af6bbce15" providerId="LiveId" clId="{0BD0C8AA-90B6-4DD7-8D87-53523DD6306C}" dt="2023-03-23T06:06:10.532" v="18807" actId="165"/>
          <ac:spMkLst>
            <pc:docMk/>
            <pc:sldMk cId="993699589" sldId="3256"/>
            <ac:spMk id="60" creationId="{F80CE13C-2C0C-A111-4EB9-7121424BC8F4}"/>
          </ac:spMkLst>
        </pc:spChg>
        <pc:spChg chg="mod topLvl">
          <ac:chgData name="selim Tira" userId="a483220af6bbce15" providerId="LiveId" clId="{0BD0C8AA-90B6-4DD7-8D87-53523DD6306C}" dt="2023-03-23T06:06:10.532" v="18807" actId="165"/>
          <ac:spMkLst>
            <pc:docMk/>
            <pc:sldMk cId="993699589" sldId="3256"/>
            <ac:spMk id="61" creationId="{2C6ACF67-9F1C-55DB-2C9C-1E6C458D0C8D}"/>
          </ac:spMkLst>
        </pc:spChg>
        <pc:spChg chg="mod topLvl">
          <ac:chgData name="selim Tira" userId="a483220af6bbce15" providerId="LiveId" clId="{0BD0C8AA-90B6-4DD7-8D87-53523DD6306C}" dt="2023-03-23T06:06:10.532" v="18807" actId="165"/>
          <ac:spMkLst>
            <pc:docMk/>
            <pc:sldMk cId="993699589" sldId="3256"/>
            <ac:spMk id="62" creationId="{C9B616C1-10E1-F3F4-F329-0324047793B5}"/>
          </ac:spMkLst>
        </pc:spChg>
        <pc:spChg chg="mod topLvl">
          <ac:chgData name="selim Tira" userId="a483220af6bbce15" providerId="LiveId" clId="{0BD0C8AA-90B6-4DD7-8D87-53523DD6306C}" dt="2023-03-23T06:06:10.532" v="18807" actId="165"/>
          <ac:spMkLst>
            <pc:docMk/>
            <pc:sldMk cId="993699589" sldId="3256"/>
            <ac:spMk id="63" creationId="{89229EF6-1C38-0DF6-98CD-4D94D39A9136}"/>
          </ac:spMkLst>
        </pc:spChg>
        <pc:spChg chg="del mod ord">
          <ac:chgData name="selim Tira" userId="a483220af6bbce15" providerId="LiveId" clId="{0BD0C8AA-90B6-4DD7-8D87-53523DD6306C}" dt="2023-03-22T08:50:14.856" v="13207" actId="478"/>
          <ac:spMkLst>
            <pc:docMk/>
            <pc:sldMk cId="993699589" sldId="3256"/>
            <ac:spMk id="319" creationId="{56E333C4-BD8B-4014-9F8F-40718B5731AF}"/>
          </ac:spMkLst>
        </pc:spChg>
        <pc:spChg chg="mod">
          <ac:chgData name="selim Tira" userId="a483220af6bbce15" providerId="LiveId" clId="{0BD0C8AA-90B6-4DD7-8D87-53523DD6306C}" dt="2023-03-21T03:45:51.892" v="7094" actId="1076"/>
          <ac:spMkLst>
            <pc:docMk/>
            <pc:sldMk cId="993699589" sldId="3256"/>
            <ac:spMk id="320" creationId="{7D989D6F-88B3-4E34-B450-12DE2122AC16}"/>
          </ac:spMkLst>
        </pc:spChg>
        <pc:spChg chg="del mod">
          <ac:chgData name="selim Tira" userId="a483220af6bbce15" providerId="LiveId" clId="{0BD0C8AA-90B6-4DD7-8D87-53523DD6306C}" dt="2023-03-22T08:51:06.365" v="13224" actId="478"/>
          <ac:spMkLst>
            <pc:docMk/>
            <pc:sldMk cId="993699589" sldId="3256"/>
            <ac:spMk id="324" creationId="{900AABFC-F07E-4B06-A76E-489C999F7661}"/>
          </ac:spMkLst>
        </pc:spChg>
        <pc:spChg chg="mod ord">
          <ac:chgData name="selim Tira" userId="a483220af6bbce15" providerId="LiveId" clId="{0BD0C8AA-90B6-4DD7-8D87-53523DD6306C}" dt="2023-03-22T08:51:24.713" v="13228" actId="14100"/>
          <ac:spMkLst>
            <pc:docMk/>
            <pc:sldMk cId="993699589" sldId="3256"/>
            <ac:spMk id="331" creationId="{E0922FAF-5ED6-4939-955B-5A253EEE7100}"/>
          </ac:spMkLst>
        </pc:spChg>
        <pc:spChg chg="del mod">
          <ac:chgData name="selim Tira" userId="a483220af6bbce15" providerId="LiveId" clId="{0BD0C8AA-90B6-4DD7-8D87-53523DD6306C}" dt="2023-03-22T08:51:04.828" v="13223" actId="478"/>
          <ac:spMkLst>
            <pc:docMk/>
            <pc:sldMk cId="993699589" sldId="3256"/>
            <ac:spMk id="332" creationId="{F767FB25-4CA8-42EC-841E-33C75786E54D}"/>
          </ac:spMkLst>
        </pc:spChg>
        <pc:spChg chg="del mod">
          <ac:chgData name="selim Tira" userId="a483220af6bbce15" providerId="LiveId" clId="{0BD0C8AA-90B6-4DD7-8D87-53523DD6306C}" dt="2023-03-22T08:50:22.232" v="13210" actId="478"/>
          <ac:spMkLst>
            <pc:docMk/>
            <pc:sldMk cId="993699589" sldId="3256"/>
            <ac:spMk id="333" creationId="{B4E86EE6-984D-4E97-A28D-04229363C1A1}"/>
          </ac:spMkLst>
        </pc:spChg>
        <pc:spChg chg="del mod">
          <ac:chgData name="selim Tira" userId="a483220af6bbce15" providerId="LiveId" clId="{0BD0C8AA-90B6-4DD7-8D87-53523DD6306C}" dt="2023-03-23T07:42:34.367" v="22776" actId="478"/>
          <ac:spMkLst>
            <pc:docMk/>
            <pc:sldMk cId="993699589" sldId="3256"/>
            <ac:spMk id="335" creationId="{51584ABF-6467-46E4-9691-B10884FAE797}"/>
          </ac:spMkLst>
        </pc:spChg>
        <pc:spChg chg="mod">
          <ac:chgData name="selim Tira" userId="a483220af6bbce15" providerId="LiveId" clId="{0BD0C8AA-90B6-4DD7-8D87-53523DD6306C}" dt="2023-03-23T06:05:39.235" v="18777" actId="1036"/>
          <ac:spMkLst>
            <pc:docMk/>
            <pc:sldMk cId="993699589" sldId="3256"/>
            <ac:spMk id="336" creationId="{20DC124D-06DF-45D5-8FFD-40E72218387C}"/>
          </ac:spMkLst>
        </pc:spChg>
        <pc:spChg chg="mod">
          <ac:chgData name="selim Tira" userId="a483220af6bbce15" providerId="LiveId" clId="{0BD0C8AA-90B6-4DD7-8D87-53523DD6306C}" dt="2023-03-21T03:46:23.822" v="7100" actId="207"/>
          <ac:spMkLst>
            <pc:docMk/>
            <pc:sldMk cId="993699589" sldId="3256"/>
            <ac:spMk id="360" creationId="{4158DC52-767C-44C2-8581-FDEFC0839486}"/>
          </ac:spMkLst>
        </pc:spChg>
        <pc:spChg chg="del mod topLvl">
          <ac:chgData name="selim Tira" userId="a483220af6bbce15" providerId="LiveId" clId="{0BD0C8AA-90B6-4DD7-8D87-53523DD6306C}" dt="2023-03-23T06:14:33.819" v="19034" actId="478"/>
          <ac:spMkLst>
            <pc:docMk/>
            <pc:sldMk cId="993699589" sldId="3256"/>
            <ac:spMk id="364" creationId="{DD884D4E-9D53-4EF6-8AC4-AD52AF41EF52}"/>
          </ac:spMkLst>
        </pc:spChg>
        <pc:spChg chg="del mod">
          <ac:chgData name="selim Tira" userId="a483220af6bbce15" providerId="LiveId" clId="{0BD0C8AA-90B6-4DD7-8D87-53523DD6306C}" dt="2023-03-21T03:36:22.599" v="6825" actId="478"/>
          <ac:spMkLst>
            <pc:docMk/>
            <pc:sldMk cId="993699589" sldId="3256"/>
            <ac:spMk id="367" creationId="{BB1C0A75-5D1F-44F0-B458-55E36228B759}"/>
          </ac:spMkLst>
        </pc:spChg>
        <pc:spChg chg="mod topLvl">
          <ac:chgData name="selim Tira" userId="a483220af6bbce15" providerId="LiveId" clId="{0BD0C8AA-90B6-4DD7-8D87-53523DD6306C}" dt="2023-03-23T06:14:48.026" v="19046" actId="20577"/>
          <ac:spMkLst>
            <pc:docMk/>
            <pc:sldMk cId="993699589" sldId="3256"/>
            <ac:spMk id="369" creationId="{FC39B3DA-AEA5-4C3E-99F5-AF7ABF9059CF}"/>
          </ac:spMkLst>
        </pc:spChg>
        <pc:spChg chg="mod">
          <ac:chgData name="selim Tira" userId="a483220af6bbce15" providerId="LiveId" clId="{0BD0C8AA-90B6-4DD7-8D87-53523DD6306C}" dt="2023-03-21T02:04:06.581" v="5415" actId="2711"/>
          <ac:spMkLst>
            <pc:docMk/>
            <pc:sldMk cId="993699589" sldId="3256"/>
            <ac:spMk id="371" creationId="{2C3F2FC0-62DC-4D33-A06D-CDE8671A7A55}"/>
          </ac:spMkLst>
        </pc:spChg>
        <pc:spChg chg="del mod">
          <ac:chgData name="selim Tira" userId="a483220af6bbce15" providerId="LiveId" clId="{0BD0C8AA-90B6-4DD7-8D87-53523DD6306C}" dt="2023-03-21T02:03:56.544" v="5413" actId="478"/>
          <ac:spMkLst>
            <pc:docMk/>
            <pc:sldMk cId="993699589" sldId="3256"/>
            <ac:spMk id="373" creationId="{AF0CE6FE-AF36-4E18-8B77-4EF6B63E4719}"/>
          </ac:spMkLst>
        </pc:spChg>
        <pc:spChg chg="mod">
          <ac:chgData name="selim Tira" userId="a483220af6bbce15" providerId="LiveId" clId="{0BD0C8AA-90B6-4DD7-8D87-53523DD6306C}" dt="2023-03-21T03:45:51.892" v="7094" actId="1076"/>
          <ac:spMkLst>
            <pc:docMk/>
            <pc:sldMk cId="993699589" sldId="3256"/>
            <ac:spMk id="403" creationId="{C718D50D-6234-41BC-B8C5-BA450FC1B597}"/>
          </ac:spMkLst>
        </pc:spChg>
        <pc:spChg chg="mod">
          <ac:chgData name="selim Tira" userId="a483220af6bbce15" providerId="LiveId" clId="{0BD0C8AA-90B6-4DD7-8D87-53523DD6306C}" dt="2023-03-21T03:45:51.892" v="7094" actId="1076"/>
          <ac:spMkLst>
            <pc:docMk/>
            <pc:sldMk cId="993699589" sldId="3256"/>
            <ac:spMk id="404" creationId="{FCDE4B7C-0D0C-4E39-AF57-E68388C03418}"/>
          </ac:spMkLst>
        </pc:spChg>
        <pc:spChg chg="mod">
          <ac:chgData name="selim Tira" userId="a483220af6bbce15" providerId="LiveId" clId="{0BD0C8AA-90B6-4DD7-8D87-53523DD6306C}" dt="2023-03-21T03:45:51.892" v="7094" actId="1076"/>
          <ac:spMkLst>
            <pc:docMk/>
            <pc:sldMk cId="993699589" sldId="3256"/>
            <ac:spMk id="405" creationId="{2E6006F1-E77C-4EBC-9A16-7189740E77FA}"/>
          </ac:spMkLst>
        </pc:spChg>
        <pc:spChg chg="mod">
          <ac:chgData name="selim Tira" userId="a483220af6bbce15" providerId="LiveId" clId="{0BD0C8AA-90B6-4DD7-8D87-53523DD6306C}" dt="2023-03-21T03:45:51.892" v="7094" actId="1076"/>
          <ac:spMkLst>
            <pc:docMk/>
            <pc:sldMk cId="993699589" sldId="3256"/>
            <ac:spMk id="406" creationId="{E416D431-FFE3-426F-B0CC-C28FE5A43DAF}"/>
          </ac:spMkLst>
        </pc:spChg>
        <pc:spChg chg="mod">
          <ac:chgData name="selim Tira" userId="a483220af6bbce15" providerId="LiveId" clId="{0BD0C8AA-90B6-4DD7-8D87-53523DD6306C}" dt="2023-03-21T03:45:51.892" v="7094" actId="1076"/>
          <ac:spMkLst>
            <pc:docMk/>
            <pc:sldMk cId="993699589" sldId="3256"/>
            <ac:spMk id="407" creationId="{FA9FD216-4DC8-4F40-9571-4776BDA22A33}"/>
          </ac:spMkLst>
        </pc:spChg>
        <pc:spChg chg="mod">
          <ac:chgData name="selim Tira" userId="a483220af6bbce15" providerId="LiveId" clId="{0BD0C8AA-90B6-4DD7-8D87-53523DD6306C}" dt="2023-03-21T03:45:51.892" v="7094" actId="1076"/>
          <ac:spMkLst>
            <pc:docMk/>
            <pc:sldMk cId="993699589" sldId="3256"/>
            <ac:spMk id="408" creationId="{40261783-E237-4111-8756-0E65CC762095}"/>
          </ac:spMkLst>
        </pc:spChg>
        <pc:spChg chg="mod">
          <ac:chgData name="selim Tira" userId="a483220af6bbce15" providerId="LiveId" clId="{0BD0C8AA-90B6-4DD7-8D87-53523DD6306C}" dt="2023-03-21T03:45:51.892" v="7094" actId="1076"/>
          <ac:spMkLst>
            <pc:docMk/>
            <pc:sldMk cId="993699589" sldId="3256"/>
            <ac:spMk id="409" creationId="{3CD6C49A-7CA2-4C0A-A7ED-F3A260D80634}"/>
          </ac:spMkLst>
        </pc:spChg>
        <pc:spChg chg="mod">
          <ac:chgData name="selim Tira" userId="a483220af6bbce15" providerId="LiveId" clId="{0BD0C8AA-90B6-4DD7-8D87-53523DD6306C}" dt="2023-03-21T03:45:51.892" v="7094" actId="1076"/>
          <ac:spMkLst>
            <pc:docMk/>
            <pc:sldMk cId="993699589" sldId="3256"/>
            <ac:spMk id="410" creationId="{8ACC76A5-0C95-4F23-A618-4DE900587751}"/>
          </ac:spMkLst>
        </pc:spChg>
        <pc:spChg chg="mod">
          <ac:chgData name="selim Tira" userId="a483220af6bbce15" providerId="LiveId" clId="{0BD0C8AA-90B6-4DD7-8D87-53523DD6306C}" dt="2023-03-21T03:45:51.892" v="7094" actId="1076"/>
          <ac:spMkLst>
            <pc:docMk/>
            <pc:sldMk cId="993699589" sldId="3256"/>
            <ac:spMk id="411" creationId="{C669A9FE-E49B-43EC-92D6-3993FE8926A9}"/>
          </ac:spMkLst>
        </pc:spChg>
        <pc:spChg chg="mod">
          <ac:chgData name="selim Tira" userId="a483220af6bbce15" providerId="LiveId" clId="{0BD0C8AA-90B6-4DD7-8D87-53523DD6306C}" dt="2023-03-21T03:45:51.892" v="7094" actId="1076"/>
          <ac:spMkLst>
            <pc:docMk/>
            <pc:sldMk cId="993699589" sldId="3256"/>
            <ac:spMk id="412" creationId="{BDA58B49-F5D8-47E4-8EBF-7372C9553AA0}"/>
          </ac:spMkLst>
        </pc:spChg>
        <pc:spChg chg="mod">
          <ac:chgData name="selim Tira" userId="a483220af6bbce15" providerId="LiveId" clId="{0BD0C8AA-90B6-4DD7-8D87-53523DD6306C}" dt="2023-03-21T03:45:51.892" v="7094" actId="1076"/>
          <ac:spMkLst>
            <pc:docMk/>
            <pc:sldMk cId="993699589" sldId="3256"/>
            <ac:spMk id="413" creationId="{3BF94AB8-33B2-4D7F-9D7A-F1F5F9B93272}"/>
          </ac:spMkLst>
        </pc:spChg>
        <pc:spChg chg="mod">
          <ac:chgData name="selim Tira" userId="a483220af6bbce15" providerId="LiveId" clId="{0BD0C8AA-90B6-4DD7-8D87-53523DD6306C}" dt="2023-03-21T03:45:51.892" v="7094" actId="1076"/>
          <ac:spMkLst>
            <pc:docMk/>
            <pc:sldMk cId="993699589" sldId="3256"/>
            <ac:spMk id="414" creationId="{71F0A511-FFD1-4901-B573-C5C031188121}"/>
          </ac:spMkLst>
        </pc:spChg>
        <pc:spChg chg="mod">
          <ac:chgData name="selim Tira" userId="a483220af6bbce15" providerId="LiveId" clId="{0BD0C8AA-90B6-4DD7-8D87-53523DD6306C}" dt="2023-03-21T03:45:51.892" v="7094" actId="1076"/>
          <ac:spMkLst>
            <pc:docMk/>
            <pc:sldMk cId="993699589" sldId="3256"/>
            <ac:spMk id="415" creationId="{2BF13C6B-BB3E-41EF-8E5B-234F6708FAB3}"/>
          </ac:spMkLst>
        </pc:spChg>
        <pc:spChg chg="mod">
          <ac:chgData name="selim Tira" userId="a483220af6bbce15" providerId="LiveId" clId="{0BD0C8AA-90B6-4DD7-8D87-53523DD6306C}" dt="2023-03-21T03:45:51.892" v="7094" actId="1076"/>
          <ac:spMkLst>
            <pc:docMk/>
            <pc:sldMk cId="993699589" sldId="3256"/>
            <ac:spMk id="416" creationId="{FDBA3CA3-11ED-4B6D-8BB4-A52165FB7FA5}"/>
          </ac:spMkLst>
        </pc:spChg>
        <pc:spChg chg="mod">
          <ac:chgData name="selim Tira" userId="a483220af6bbce15" providerId="LiveId" clId="{0BD0C8AA-90B6-4DD7-8D87-53523DD6306C}" dt="2023-03-21T03:45:51.892" v="7094" actId="1076"/>
          <ac:spMkLst>
            <pc:docMk/>
            <pc:sldMk cId="993699589" sldId="3256"/>
            <ac:spMk id="417" creationId="{D8A1F916-777A-446F-81F8-6C621EC6CFFD}"/>
          </ac:spMkLst>
        </pc:spChg>
        <pc:spChg chg="mod">
          <ac:chgData name="selim Tira" userId="a483220af6bbce15" providerId="LiveId" clId="{0BD0C8AA-90B6-4DD7-8D87-53523DD6306C}" dt="2023-03-21T03:45:51.892" v="7094" actId="1076"/>
          <ac:spMkLst>
            <pc:docMk/>
            <pc:sldMk cId="993699589" sldId="3256"/>
            <ac:spMk id="423" creationId="{4BEB5602-5003-43FC-A6DC-48E4DF1C852A}"/>
          </ac:spMkLst>
        </pc:spChg>
        <pc:spChg chg="mod">
          <ac:chgData name="selim Tira" userId="a483220af6bbce15" providerId="LiveId" clId="{0BD0C8AA-90B6-4DD7-8D87-53523DD6306C}" dt="2023-03-21T03:45:51.892" v="7094" actId="1076"/>
          <ac:spMkLst>
            <pc:docMk/>
            <pc:sldMk cId="993699589" sldId="3256"/>
            <ac:spMk id="426" creationId="{A5C9B307-8423-44B4-ABF7-D70DD8945904}"/>
          </ac:spMkLst>
        </pc:spChg>
        <pc:spChg chg="mod">
          <ac:chgData name="selim Tira" userId="a483220af6bbce15" providerId="LiveId" clId="{0BD0C8AA-90B6-4DD7-8D87-53523DD6306C}" dt="2023-03-21T03:45:51.892" v="7094" actId="1076"/>
          <ac:spMkLst>
            <pc:docMk/>
            <pc:sldMk cId="993699589" sldId="3256"/>
            <ac:spMk id="427" creationId="{837BA5C5-9B2C-417F-90F2-0F2A35012532}"/>
          </ac:spMkLst>
        </pc:spChg>
        <pc:spChg chg="mod">
          <ac:chgData name="selim Tira" userId="a483220af6bbce15" providerId="LiveId" clId="{0BD0C8AA-90B6-4DD7-8D87-53523DD6306C}" dt="2023-03-21T03:45:51.892" v="7094" actId="1076"/>
          <ac:spMkLst>
            <pc:docMk/>
            <pc:sldMk cId="993699589" sldId="3256"/>
            <ac:spMk id="429" creationId="{41F570BF-BEF5-40D8-8525-912D8200E0C4}"/>
          </ac:spMkLst>
        </pc:spChg>
        <pc:spChg chg="mod">
          <ac:chgData name="selim Tira" userId="a483220af6bbce15" providerId="LiveId" clId="{0BD0C8AA-90B6-4DD7-8D87-53523DD6306C}" dt="2023-03-21T03:45:51.892" v="7094" actId="1076"/>
          <ac:spMkLst>
            <pc:docMk/>
            <pc:sldMk cId="993699589" sldId="3256"/>
            <ac:spMk id="430" creationId="{D0DBDCD9-95EF-4D74-8A51-E80211C3F7DC}"/>
          </ac:spMkLst>
        </pc:spChg>
        <pc:spChg chg="mod">
          <ac:chgData name="selim Tira" userId="a483220af6bbce15" providerId="LiveId" clId="{0BD0C8AA-90B6-4DD7-8D87-53523DD6306C}" dt="2023-03-21T03:45:51.892" v="7094" actId="1076"/>
          <ac:spMkLst>
            <pc:docMk/>
            <pc:sldMk cId="993699589" sldId="3256"/>
            <ac:spMk id="431" creationId="{4F69F570-34A2-47E0-98E7-0C4B30006A59}"/>
          </ac:spMkLst>
        </pc:spChg>
        <pc:spChg chg="mod">
          <ac:chgData name="selim Tira" userId="a483220af6bbce15" providerId="LiveId" clId="{0BD0C8AA-90B6-4DD7-8D87-53523DD6306C}" dt="2023-03-21T03:45:51.892" v="7094" actId="1076"/>
          <ac:spMkLst>
            <pc:docMk/>
            <pc:sldMk cId="993699589" sldId="3256"/>
            <ac:spMk id="432" creationId="{190D89F6-017C-4C06-A47D-31A2493B6E1B}"/>
          </ac:spMkLst>
        </pc:spChg>
        <pc:spChg chg="mod">
          <ac:chgData name="selim Tira" userId="a483220af6bbce15" providerId="LiveId" clId="{0BD0C8AA-90B6-4DD7-8D87-53523DD6306C}" dt="2023-03-21T03:45:51.892" v="7094" actId="1076"/>
          <ac:spMkLst>
            <pc:docMk/>
            <pc:sldMk cId="993699589" sldId="3256"/>
            <ac:spMk id="433" creationId="{775CE69F-80CC-4B0F-8BD0-A8515A46B414}"/>
          </ac:spMkLst>
        </pc:spChg>
        <pc:spChg chg="mod">
          <ac:chgData name="selim Tira" userId="a483220af6bbce15" providerId="LiveId" clId="{0BD0C8AA-90B6-4DD7-8D87-53523DD6306C}" dt="2023-03-21T03:45:51.892" v="7094" actId="1076"/>
          <ac:spMkLst>
            <pc:docMk/>
            <pc:sldMk cId="993699589" sldId="3256"/>
            <ac:spMk id="434" creationId="{1A94BE20-B004-448E-B1A5-147FF33E887B}"/>
          </ac:spMkLst>
        </pc:spChg>
        <pc:spChg chg="mod">
          <ac:chgData name="selim Tira" userId="a483220af6bbce15" providerId="LiveId" clId="{0BD0C8AA-90B6-4DD7-8D87-53523DD6306C}" dt="2023-03-21T03:45:51.892" v="7094" actId="1076"/>
          <ac:spMkLst>
            <pc:docMk/>
            <pc:sldMk cId="993699589" sldId="3256"/>
            <ac:spMk id="435" creationId="{1F3B796D-BC8C-4070-9D7A-FD145BD08C23}"/>
          </ac:spMkLst>
        </pc:spChg>
        <pc:spChg chg="mod">
          <ac:chgData name="selim Tira" userId="a483220af6bbce15" providerId="LiveId" clId="{0BD0C8AA-90B6-4DD7-8D87-53523DD6306C}" dt="2023-03-21T03:45:51.892" v="7094" actId="1076"/>
          <ac:spMkLst>
            <pc:docMk/>
            <pc:sldMk cId="993699589" sldId="3256"/>
            <ac:spMk id="436" creationId="{29D5ADEA-8789-4F7B-B722-61CE592EDA45}"/>
          </ac:spMkLst>
        </pc:spChg>
        <pc:spChg chg="mod">
          <ac:chgData name="selim Tira" userId="a483220af6bbce15" providerId="LiveId" clId="{0BD0C8AA-90B6-4DD7-8D87-53523DD6306C}" dt="2023-03-21T03:45:51.892" v="7094" actId="1076"/>
          <ac:spMkLst>
            <pc:docMk/>
            <pc:sldMk cId="993699589" sldId="3256"/>
            <ac:spMk id="437" creationId="{6B8D698A-3340-4F1E-AAA4-246F73C1AA0E}"/>
          </ac:spMkLst>
        </pc:spChg>
        <pc:spChg chg="mod">
          <ac:chgData name="selim Tira" userId="a483220af6bbce15" providerId="LiveId" clId="{0BD0C8AA-90B6-4DD7-8D87-53523DD6306C}" dt="2023-03-21T03:45:51.892" v="7094" actId="1076"/>
          <ac:spMkLst>
            <pc:docMk/>
            <pc:sldMk cId="993699589" sldId="3256"/>
            <ac:spMk id="438" creationId="{A6EB9314-2DD6-42C7-9B10-CE492BA6ECE4}"/>
          </ac:spMkLst>
        </pc:spChg>
        <pc:spChg chg="mod">
          <ac:chgData name="selim Tira" userId="a483220af6bbce15" providerId="LiveId" clId="{0BD0C8AA-90B6-4DD7-8D87-53523DD6306C}" dt="2023-03-21T03:45:51.892" v="7094" actId="1076"/>
          <ac:spMkLst>
            <pc:docMk/>
            <pc:sldMk cId="993699589" sldId="3256"/>
            <ac:spMk id="439" creationId="{0EDBCA03-7809-47D8-9B2B-B8588DCFA8DB}"/>
          </ac:spMkLst>
        </pc:spChg>
        <pc:spChg chg="mod">
          <ac:chgData name="selim Tira" userId="a483220af6bbce15" providerId="LiveId" clId="{0BD0C8AA-90B6-4DD7-8D87-53523DD6306C}" dt="2023-03-21T03:45:51.892" v="7094" actId="1076"/>
          <ac:spMkLst>
            <pc:docMk/>
            <pc:sldMk cId="993699589" sldId="3256"/>
            <ac:spMk id="440" creationId="{C0DEA661-C2BC-4CAD-A5F5-867D00902B2C}"/>
          </ac:spMkLst>
        </pc:spChg>
        <pc:spChg chg="mod">
          <ac:chgData name="selim Tira" userId="a483220af6bbce15" providerId="LiveId" clId="{0BD0C8AA-90B6-4DD7-8D87-53523DD6306C}" dt="2023-03-21T03:45:51.892" v="7094" actId="1076"/>
          <ac:spMkLst>
            <pc:docMk/>
            <pc:sldMk cId="993699589" sldId="3256"/>
            <ac:spMk id="441" creationId="{6B3FCE44-094F-4F9E-B4FF-B8DDB557AD01}"/>
          </ac:spMkLst>
        </pc:spChg>
        <pc:spChg chg="mod">
          <ac:chgData name="selim Tira" userId="a483220af6bbce15" providerId="LiveId" clId="{0BD0C8AA-90B6-4DD7-8D87-53523DD6306C}" dt="2023-03-21T03:45:51.892" v="7094" actId="1076"/>
          <ac:spMkLst>
            <pc:docMk/>
            <pc:sldMk cId="993699589" sldId="3256"/>
            <ac:spMk id="442" creationId="{81D8AB4B-2392-40D1-8258-981E006EEF5F}"/>
          </ac:spMkLst>
        </pc:spChg>
        <pc:spChg chg="mod">
          <ac:chgData name="selim Tira" userId="a483220af6bbce15" providerId="LiveId" clId="{0BD0C8AA-90B6-4DD7-8D87-53523DD6306C}" dt="2023-03-21T03:45:51.892" v="7094" actId="1076"/>
          <ac:spMkLst>
            <pc:docMk/>
            <pc:sldMk cId="993699589" sldId="3256"/>
            <ac:spMk id="443" creationId="{EAEDD727-5F21-4A1C-89A9-A8119D7027C6}"/>
          </ac:spMkLst>
        </pc:spChg>
        <pc:spChg chg="mod">
          <ac:chgData name="selim Tira" userId="a483220af6bbce15" providerId="LiveId" clId="{0BD0C8AA-90B6-4DD7-8D87-53523DD6306C}" dt="2023-03-21T03:45:51.892" v="7094" actId="1076"/>
          <ac:spMkLst>
            <pc:docMk/>
            <pc:sldMk cId="993699589" sldId="3256"/>
            <ac:spMk id="444" creationId="{5128E74F-941C-447C-BC5F-3329016033B7}"/>
          </ac:spMkLst>
        </pc:spChg>
        <pc:spChg chg="mod">
          <ac:chgData name="selim Tira" userId="a483220af6bbce15" providerId="LiveId" clId="{0BD0C8AA-90B6-4DD7-8D87-53523DD6306C}" dt="2023-03-21T03:45:51.892" v="7094" actId="1076"/>
          <ac:spMkLst>
            <pc:docMk/>
            <pc:sldMk cId="993699589" sldId="3256"/>
            <ac:spMk id="445" creationId="{AAC79395-70A0-447D-84C8-FBD0943540A7}"/>
          </ac:spMkLst>
        </pc:spChg>
        <pc:spChg chg="mod">
          <ac:chgData name="selim Tira" userId="a483220af6bbce15" providerId="LiveId" clId="{0BD0C8AA-90B6-4DD7-8D87-53523DD6306C}" dt="2023-03-21T03:45:51.892" v="7094" actId="1076"/>
          <ac:spMkLst>
            <pc:docMk/>
            <pc:sldMk cId="993699589" sldId="3256"/>
            <ac:spMk id="446" creationId="{C7DA0963-48D2-4E8D-A789-711339A52DD6}"/>
          </ac:spMkLst>
        </pc:spChg>
        <pc:spChg chg="mod">
          <ac:chgData name="selim Tira" userId="a483220af6bbce15" providerId="LiveId" clId="{0BD0C8AA-90B6-4DD7-8D87-53523DD6306C}" dt="2023-03-21T03:45:51.892" v="7094" actId="1076"/>
          <ac:spMkLst>
            <pc:docMk/>
            <pc:sldMk cId="993699589" sldId="3256"/>
            <ac:spMk id="447" creationId="{F1E89AB6-0E4A-44CE-997F-CAD0875035BD}"/>
          </ac:spMkLst>
        </pc:spChg>
        <pc:spChg chg="mod">
          <ac:chgData name="selim Tira" userId="a483220af6bbce15" providerId="LiveId" clId="{0BD0C8AA-90B6-4DD7-8D87-53523DD6306C}" dt="2023-03-21T03:45:51.892" v="7094" actId="1076"/>
          <ac:spMkLst>
            <pc:docMk/>
            <pc:sldMk cId="993699589" sldId="3256"/>
            <ac:spMk id="448" creationId="{464F013D-7582-4191-BD68-ECE101AD5F1A}"/>
          </ac:spMkLst>
        </pc:spChg>
        <pc:spChg chg="mod">
          <ac:chgData name="selim Tira" userId="a483220af6bbce15" providerId="LiveId" clId="{0BD0C8AA-90B6-4DD7-8D87-53523DD6306C}" dt="2023-03-21T03:45:51.892" v="7094" actId="1076"/>
          <ac:spMkLst>
            <pc:docMk/>
            <pc:sldMk cId="993699589" sldId="3256"/>
            <ac:spMk id="449" creationId="{E93A4CF2-7159-4CB7-BE91-6B668C71AA0F}"/>
          </ac:spMkLst>
        </pc:spChg>
        <pc:spChg chg="mod">
          <ac:chgData name="selim Tira" userId="a483220af6bbce15" providerId="LiveId" clId="{0BD0C8AA-90B6-4DD7-8D87-53523DD6306C}" dt="2023-03-21T03:45:51.892" v="7094" actId="1076"/>
          <ac:spMkLst>
            <pc:docMk/>
            <pc:sldMk cId="993699589" sldId="3256"/>
            <ac:spMk id="450" creationId="{F9B9C9BD-A826-4FAE-93A9-2681D1672CBF}"/>
          </ac:spMkLst>
        </pc:spChg>
        <pc:spChg chg="mod">
          <ac:chgData name="selim Tira" userId="a483220af6bbce15" providerId="LiveId" clId="{0BD0C8AA-90B6-4DD7-8D87-53523DD6306C}" dt="2023-03-21T03:45:51.892" v="7094" actId="1076"/>
          <ac:spMkLst>
            <pc:docMk/>
            <pc:sldMk cId="993699589" sldId="3256"/>
            <ac:spMk id="451" creationId="{1D7D86EE-FF87-4A71-B5ED-A9469001C190}"/>
          </ac:spMkLst>
        </pc:spChg>
        <pc:spChg chg="mod">
          <ac:chgData name="selim Tira" userId="a483220af6bbce15" providerId="LiveId" clId="{0BD0C8AA-90B6-4DD7-8D87-53523DD6306C}" dt="2023-03-21T03:45:51.892" v="7094" actId="1076"/>
          <ac:spMkLst>
            <pc:docMk/>
            <pc:sldMk cId="993699589" sldId="3256"/>
            <ac:spMk id="452" creationId="{1C729620-7F50-4D45-BE35-922AE67C668E}"/>
          </ac:spMkLst>
        </pc:spChg>
        <pc:spChg chg="mod">
          <ac:chgData name="selim Tira" userId="a483220af6bbce15" providerId="LiveId" clId="{0BD0C8AA-90B6-4DD7-8D87-53523DD6306C}" dt="2023-03-21T03:45:51.892" v="7094" actId="1076"/>
          <ac:spMkLst>
            <pc:docMk/>
            <pc:sldMk cId="993699589" sldId="3256"/>
            <ac:spMk id="453" creationId="{DD8B3D92-C73B-41A4-BE09-F0E1FF8E8288}"/>
          </ac:spMkLst>
        </pc:spChg>
        <pc:spChg chg="mod">
          <ac:chgData name="selim Tira" userId="a483220af6bbce15" providerId="LiveId" clId="{0BD0C8AA-90B6-4DD7-8D87-53523DD6306C}" dt="2023-03-21T03:45:51.892" v="7094" actId="1076"/>
          <ac:spMkLst>
            <pc:docMk/>
            <pc:sldMk cId="993699589" sldId="3256"/>
            <ac:spMk id="454" creationId="{9D44A4E6-459F-483A-993C-C1DFAE2A7019}"/>
          </ac:spMkLst>
        </pc:spChg>
        <pc:spChg chg="mod">
          <ac:chgData name="selim Tira" userId="a483220af6bbce15" providerId="LiveId" clId="{0BD0C8AA-90B6-4DD7-8D87-53523DD6306C}" dt="2023-03-21T03:45:51.892" v="7094" actId="1076"/>
          <ac:spMkLst>
            <pc:docMk/>
            <pc:sldMk cId="993699589" sldId="3256"/>
            <ac:spMk id="455" creationId="{16DF7825-A671-4276-A814-B72C2DAA29DD}"/>
          </ac:spMkLst>
        </pc:spChg>
        <pc:spChg chg="mod">
          <ac:chgData name="selim Tira" userId="a483220af6bbce15" providerId="LiveId" clId="{0BD0C8AA-90B6-4DD7-8D87-53523DD6306C}" dt="2023-03-21T03:45:51.892" v="7094" actId="1076"/>
          <ac:spMkLst>
            <pc:docMk/>
            <pc:sldMk cId="993699589" sldId="3256"/>
            <ac:spMk id="456" creationId="{B9064A76-FA24-442D-B9AF-F959D85776ED}"/>
          </ac:spMkLst>
        </pc:spChg>
        <pc:spChg chg="mod">
          <ac:chgData name="selim Tira" userId="a483220af6bbce15" providerId="LiveId" clId="{0BD0C8AA-90B6-4DD7-8D87-53523DD6306C}" dt="2023-03-21T03:45:51.892" v="7094" actId="1076"/>
          <ac:spMkLst>
            <pc:docMk/>
            <pc:sldMk cId="993699589" sldId="3256"/>
            <ac:spMk id="457" creationId="{A25FF771-8253-4281-8F26-9519C61472FB}"/>
          </ac:spMkLst>
        </pc:spChg>
        <pc:spChg chg="mod">
          <ac:chgData name="selim Tira" userId="a483220af6bbce15" providerId="LiveId" clId="{0BD0C8AA-90B6-4DD7-8D87-53523DD6306C}" dt="2023-03-21T03:45:51.892" v="7094" actId="1076"/>
          <ac:spMkLst>
            <pc:docMk/>
            <pc:sldMk cId="993699589" sldId="3256"/>
            <ac:spMk id="458" creationId="{CC94C307-9942-4344-A036-E3FE0AE9DC00}"/>
          </ac:spMkLst>
        </pc:spChg>
        <pc:spChg chg="mod">
          <ac:chgData name="selim Tira" userId="a483220af6bbce15" providerId="LiveId" clId="{0BD0C8AA-90B6-4DD7-8D87-53523DD6306C}" dt="2023-03-21T03:45:51.892" v="7094" actId="1076"/>
          <ac:spMkLst>
            <pc:docMk/>
            <pc:sldMk cId="993699589" sldId="3256"/>
            <ac:spMk id="459" creationId="{9C0402E0-DFBC-4E10-9D18-A3F82B43777D}"/>
          </ac:spMkLst>
        </pc:spChg>
        <pc:spChg chg="mod">
          <ac:chgData name="selim Tira" userId="a483220af6bbce15" providerId="LiveId" clId="{0BD0C8AA-90B6-4DD7-8D87-53523DD6306C}" dt="2023-03-21T03:45:51.892" v="7094" actId="1076"/>
          <ac:spMkLst>
            <pc:docMk/>
            <pc:sldMk cId="993699589" sldId="3256"/>
            <ac:spMk id="460" creationId="{17C7FEE2-C483-4566-98BB-C1279AB58875}"/>
          </ac:spMkLst>
        </pc:spChg>
        <pc:spChg chg="mod">
          <ac:chgData name="selim Tira" userId="a483220af6bbce15" providerId="LiveId" clId="{0BD0C8AA-90B6-4DD7-8D87-53523DD6306C}" dt="2023-03-21T03:45:51.892" v="7094" actId="1076"/>
          <ac:spMkLst>
            <pc:docMk/>
            <pc:sldMk cId="993699589" sldId="3256"/>
            <ac:spMk id="461" creationId="{05B217AD-9D98-4445-9632-9796F8215C4C}"/>
          </ac:spMkLst>
        </pc:spChg>
        <pc:spChg chg="mod">
          <ac:chgData name="selim Tira" userId="a483220af6bbce15" providerId="LiveId" clId="{0BD0C8AA-90B6-4DD7-8D87-53523DD6306C}" dt="2023-03-21T03:45:51.892" v="7094" actId="1076"/>
          <ac:spMkLst>
            <pc:docMk/>
            <pc:sldMk cId="993699589" sldId="3256"/>
            <ac:spMk id="462" creationId="{75EDA0AA-8818-4179-A9EE-7107005E95AC}"/>
          </ac:spMkLst>
        </pc:spChg>
        <pc:spChg chg="mod">
          <ac:chgData name="selim Tira" userId="a483220af6bbce15" providerId="LiveId" clId="{0BD0C8AA-90B6-4DD7-8D87-53523DD6306C}" dt="2023-03-21T03:45:51.892" v="7094" actId="1076"/>
          <ac:spMkLst>
            <pc:docMk/>
            <pc:sldMk cId="993699589" sldId="3256"/>
            <ac:spMk id="463" creationId="{95ACF171-A101-40F3-853A-270F82F700F3}"/>
          </ac:spMkLst>
        </pc:spChg>
        <pc:spChg chg="mod">
          <ac:chgData name="selim Tira" userId="a483220af6bbce15" providerId="LiveId" clId="{0BD0C8AA-90B6-4DD7-8D87-53523DD6306C}" dt="2023-03-21T03:45:51.892" v="7094" actId="1076"/>
          <ac:spMkLst>
            <pc:docMk/>
            <pc:sldMk cId="993699589" sldId="3256"/>
            <ac:spMk id="464" creationId="{230F7B2D-31DE-43BA-8621-1E44FCA55D24}"/>
          </ac:spMkLst>
        </pc:spChg>
        <pc:spChg chg="mod">
          <ac:chgData name="selim Tira" userId="a483220af6bbce15" providerId="LiveId" clId="{0BD0C8AA-90B6-4DD7-8D87-53523DD6306C}" dt="2023-03-21T03:45:51.892" v="7094" actId="1076"/>
          <ac:spMkLst>
            <pc:docMk/>
            <pc:sldMk cId="993699589" sldId="3256"/>
            <ac:spMk id="465" creationId="{488101D3-634C-482A-94D8-2072DA22EC24}"/>
          </ac:spMkLst>
        </pc:spChg>
        <pc:spChg chg="mod">
          <ac:chgData name="selim Tira" userId="a483220af6bbce15" providerId="LiveId" clId="{0BD0C8AA-90B6-4DD7-8D87-53523DD6306C}" dt="2023-03-21T03:45:51.892" v="7094" actId="1076"/>
          <ac:spMkLst>
            <pc:docMk/>
            <pc:sldMk cId="993699589" sldId="3256"/>
            <ac:spMk id="466" creationId="{663E2C07-4BC9-4CFB-A381-558677353185}"/>
          </ac:spMkLst>
        </pc:spChg>
        <pc:spChg chg="mod">
          <ac:chgData name="selim Tira" userId="a483220af6bbce15" providerId="LiveId" clId="{0BD0C8AA-90B6-4DD7-8D87-53523DD6306C}" dt="2023-03-21T03:45:51.892" v="7094" actId="1076"/>
          <ac:spMkLst>
            <pc:docMk/>
            <pc:sldMk cId="993699589" sldId="3256"/>
            <ac:spMk id="467" creationId="{C1504C0C-A9AB-4944-B329-EE5D92BD50FA}"/>
          </ac:spMkLst>
        </pc:spChg>
        <pc:spChg chg="mod">
          <ac:chgData name="selim Tira" userId="a483220af6bbce15" providerId="LiveId" clId="{0BD0C8AA-90B6-4DD7-8D87-53523DD6306C}" dt="2023-03-21T03:45:51.892" v="7094" actId="1076"/>
          <ac:spMkLst>
            <pc:docMk/>
            <pc:sldMk cId="993699589" sldId="3256"/>
            <ac:spMk id="468" creationId="{F1E5A2D9-0FEC-461E-8F70-9FAC6792C446}"/>
          </ac:spMkLst>
        </pc:spChg>
        <pc:spChg chg="mod">
          <ac:chgData name="selim Tira" userId="a483220af6bbce15" providerId="LiveId" clId="{0BD0C8AA-90B6-4DD7-8D87-53523DD6306C}" dt="2023-03-21T03:45:51.892" v="7094" actId="1076"/>
          <ac:spMkLst>
            <pc:docMk/>
            <pc:sldMk cId="993699589" sldId="3256"/>
            <ac:spMk id="469" creationId="{D7B36DC0-0DD3-4F53-AF92-06BE5292385F}"/>
          </ac:spMkLst>
        </pc:spChg>
        <pc:spChg chg="mod">
          <ac:chgData name="selim Tira" userId="a483220af6bbce15" providerId="LiveId" clId="{0BD0C8AA-90B6-4DD7-8D87-53523DD6306C}" dt="2023-03-21T03:45:51.892" v="7094" actId="1076"/>
          <ac:spMkLst>
            <pc:docMk/>
            <pc:sldMk cId="993699589" sldId="3256"/>
            <ac:spMk id="470" creationId="{CFCF6735-75D9-4009-BB8A-3E9B6DFAB664}"/>
          </ac:spMkLst>
        </pc:spChg>
        <pc:spChg chg="mod">
          <ac:chgData name="selim Tira" userId="a483220af6bbce15" providerId="LiveId" clId="{0BD0C8AA-90B6-4DD7-8D87-53523DD6306C}" dt="2023-03-21T03:45:51.892" v="7094" actId="1076"/>
          <ac:spMkLst>
            <pc:docMk/>
            <pc:sldMk cId="993699589" sldId="3256"/>
            <ac:spMk id="471" creationId="{FFC09B49-AC57-4D26-9D95-1BEB3DFB9BBC}"/>
          </ac:spMkLst>
        </pc:spChg>
        <pc:spChg chg="mod">
          <ac:chgData name="selim Tira" userId="a483220af6bbce15" providerId="LiveId" clId="{0BD0C8AA-90B6-4DD7-8D87-53523DD6306C}" dt="2023-03-21T03:45:51.892" v="7094" actId="1076"/>
          <ac:spMkLst>
            <pc:docMk/>
            <pc:sldMk cId="993699589" sldId="3256"/>
            <ac:spMk id="472" creationId="{9E5D1253-AC22-49B1-8A80-F48018557B97}"/>
          </ac:spMkLst>
        </pc:spChg>
        <pc:spChg chg="mod">
          <ac:chgData name="selim Tira" userId="a483220af6bbce15" providerId="LiveId" clId="{0BD0C8AA-90B6-4DD7-8D87-53523DD6306C}" dt="2023-03-21T03:45:51.892" v="7094" actId="1076"/>
          <ac:spMkLst>
            <pc:docMk/>
            <pc:sldMk cId="993699589" sldId="3256"/>
            <ac:spMk id="473" creationId="{369E90EC-70A7-4FC1-9C6B-753A6DF219EC}"/>
          </ac:spMkLst>
        </pc:spChg>
        <pc:spChg chg="mod">
          <ac:chgData name="selim Tira" userId="a483220af6bbce15" providerId="LiveId" clId="{0BD0C8AA-90B6-4DD7-8D87-53523DD6306C}" dt="2023-03-21T03:45:51.892" v="7094" actId="1076"/>
          <ac:spMkLst>
            <pc:docMk/>
            <pc:sldMk cId="993699589" sldId="3256"/>
            <ac:spMk id="474" creationId="{3A8FE744-0FAA-4318-B09C-E4297473A06A}"/>
          </ac:spMkLst>
        </pc:spChg>
        <pc:spChg chg="mod">
          <ac:chgData name="selim Tira" userId="a483220af6bbce15" providerId="LiveId" clId="{0BD0C8AA-90B6-4DD7-8D87-53523DD6306C}" dt="2023-03-21T03:45:51.892" v="7094" actId="1076"/>
          <ac:spMkLst>
            <pc:docMk/>
            <pc:sldMk cId="993699589" sldId="3256"/>
            <ac:spMk id="475" creationId="{2F392E5E-8D72-4E26-85B1-FDBE21125853}"/>
          </ac:spMkLst>
        </pc:spChg>
        <pc:spChg chg="mod">
          <ac:chgData name="selim Tira" userId="a483220af6bbce15" providerId="LiveId" clId="{0BD0C8AA-90B6-4DD7-8D87-53523DD6306C}" dt="2023-03-21T03:45:51.892" v="7094" actId="1076"/>
          <ac:spMkLst>
            <pc:docMk/>
            <pc:sldMk cId="993699589" sldId="3256"/>
            <ac:spMk id="476" creationId="{40417638-1784-4F05-908B-DAA0A32E56FE}"/>
          </ac:spMkLst>
        </pc:spChg>
        <pc:spChg chg="mod">
          <ac:chgData name="selim Tira" userId="a483220af6bbce15" providerId="LiveId" clId="{0BD0C8AA-90B6-4DD7-8D87-53523DD6306C}" dt="2023-03-21T03:45:51.892" v="7094" actId="1076"/>
          <ac:spMkLst>
            <pc:docMk/>
            <pc:sldMk cId="993699589" sldId="3256"/>
            <ac:spMk id="477" creationId="{171A4BAE-ABFF-4246-8A3E-09331247E083}"/>
          </ac:spMkLst>
        </pc:spChg>
        <pc:spChg chg="mod">
          <ac:chgData name="selim Tira" userId="a483220af6bbce15" providerId="LiveId" clId="{0BD0C8AA-90B6-4DD7-8D87-53523DD6306C}" dt="2023-03-21T03:45:51.892" v="7094" actId="1076"/>
          <ac:spMkLst>
            <pc:docMk/>
            <pc:sldMk cId="993699589" sldId="3256"/>
            <ac:spMk id="478" creationId="{68431B48-85A0-4D7E-90A6-F6A98798D8BF}"/>
          </ac:spMkLst>
        </pc:spChg>
        <pc:spChg chg="mod">
          <ac:chgData name="selim Tira" userId="a483220af6bbce15" providerId="LiveId" clId="{0BD0C8AA-90B6-4DD7-8D87-53523DD6306C}" dt="2023-03-21T03:45:51.892" v="7094" actId="1076"/>
          <ac:spMkLst>
            <pc:docMk/>
            <pc:sldMk cId="993699589" sldId="3256"/>
            <ac:spMk id="479" creationId="{12E554CB-35D0-4AC2-8BAF-B11D96C60E92}"/>
          </ac:spMkLst>
        </pc:spChg>
        <pc:spChg chg="mod">
          <ac:chgData name="selim Tira" userId="a483220af6bbce15" providerId="LiveId" clId="{0BD0C8AA-90B6-4DD7-8D87-53523DD6306C}" dt="2023-03-21T03:45:51.892" v="7094" actId="1076"/>
          <ac:spMkLst>
            <pc:docMk/>
            <pc:sldMk cId="993699589" sldId="3256"/>
            <ac:spMk id="480" creationId="{4BD065AB-22F7-4754-98C0-C896C764E260}"/>
          </ac:spMkLst>
        </pc:spChg>
        <pc:spChg chg="mod">
          <ac:chgData name="selim Tira" userId="a483220af6bbce15" providerId="LiveId" clId="{0BD0C8AA-90B6-4DD7-8D87-53523DD6306C}" dt="2023-03-21T03:45:51.892" v="7094" actId="1076"/>
          <ac:spMkLst>
            <pc:docMk/>
            <pc:sldMk cId="993699589" sldId="3256"/>
            <ac:spMk id="481" creationId="{0E5D2CAC-4F4C-40A3-B46F-47DDAAE805CE}"/>
          </ac:spMkLst>
        </pc:spChg>
        <pc:spChg chg="mod">
          <ac:chgData name="selim Tira" userId="a483220af6bbce15" providerId="LiveId" clId="{0BD0C8AA-90B6-4DD7-8D87-53523DD6306C}" dt="2023-03-21T03:45:51.892" v="7094" actId="1076"/>
          <ac:spMkLst>
            <pc:docMk/>
            <pc:sldMk cId="993699589" sldId="3256"/>
            <ac:spMk id="482" creationId="{FFB391E1-D643-49EA-A1E9-CAE6E8092D63}"/>
          </ac:spMkLst>
        </pc:spChg>
        <pc:spChg chg="mod">
          <ac:chgData name="selim Tira" userId="a483220af6bbce15" providerId="LiveId" clId="{0BD0C8AA-90B6-4DD7-8D87-53523DD6306C}" dt="2023-03-21T03:45:51.892" v="7094" actId="1076"/>
          <ac:spMkLst>
            <pc:docMk/>
            <pc:sldMk cId="993699589" sldId="3256"/>
            <ac:spMk id="483" creationId="{F257D11C-D637-4EF3-A08F-B2B6DE9ACE71}"/>
          </ac:spMkLst>
        </pc:spChg>
        <pc:spChg chg="mod">
          <ac:chgData name="selim Tira" userId="a483220af6bbce15" providerId="LiveId" clId="{0BD0C8AA-90B6-4DD7-8D87-53523DD6306C}" dt="2023-03-21T03:45:51.892" v="7094" actId="1076"/>
          <ac:spMkLst>
            <pc:docMk/>
            <pc:sldMk cId="993699589" sldId="3256"/>
            <ac:spMk id="484" creationId="{23472326-8771-48E3-8D63-A6D027A26972}"/>
          </ac:spMkLst>
        </pc:spChg>
        <pc:spChg chg="mod">
          <ac:chgData name="selim Tira" userId="a483220af6bbce15" providerId="LiveId" clId="{0BD0C8AA-90B6-4DD7-8D87-53523DD6306C}" dt="2023-03-21T03:45:51.892" v="7094" actId="1076"/>
          <ac:spMkLst>
            <pc:docMk/>
            <pc:sldMk cId="993699589" sldId="3256"/>
            <ac:spMk id="485" creationId="{CB0BC3CD-1CAC-4B50-9A74-AF68A59D2D9D}"/>
          </ac:spMkLst>
        </pc:spChg>
        <pc:spChg chg="mod">
          <ac:chgData name="selim Tira" userId="a483220af6bbce15" providerId="LiveId" clId="{0BD0C8AA-90B6-4DD7-8D87-53523DD6306C}" dt="2023-03-21T03:45:51.892" v="7094" actId="1076"/>
          <ac:spMkLst>
            <pc:docMk/>
            <pc:sldMk cId="993699589" sldId="3256"/>
            <ac:spMk id="486" creationId="{AB312D0D-050A-41BF-B2C2-02EDD1CAF8FC}"/>
          </ac:spMkLst>
        </pc:spChg>
        <pc:spChg chg="mod">
          <ac:chgData name="selim Tira" userId="a483220af6bbce15" providerId="LiveId" clId="{0BD0C8AA-90B6-4DD7-8D87-53523DD6306C}" dt="2023-03-21T03:45:51.892" v="7094" actId="1076"/>
          <ac:spMkLst>
            <pc:docMk/>
            <pc:sldMk cId="993699589" sldId="3256"/>
            <ac:spMk id="487" creationId="{704652CF-4721-4CC4-A201-A57F09D5DF3A}"/>
          </ac:spMkLst>
        </pc:spChg>
        <pc:spChg chg="mod">
          <ac:chgData name="selim Tira" userId="a483220af6bbce15" providerId="LiveId" clId="{0BD0C8AA-90B6-4DD7-8D87-53523DD6306C}" dt="2023-03-21T03:45:51.892" v="7094" actId="1076"/>
          <ac:spMkLst>
            <pc:docMk/>
            <pc:sldMk cId="993699589" sldId="3256"/>
            <ac:spMk id="488" creationId="{3E929736-DAE7-40BC-B5F3-894FA49437DF}"/>
          </ac:spMkLst>
        </pc:spChg>
        <pc:spChg chg="mod">
          <ac:chgData name="selim Tira" userId="a483220af6bbce15" providerId="LiveId" clId="{0BD0C8AA-90B6-4DD7-8D87-53523DD6306C}" dt="2023-03-21T03:45:51.892" v="7094" actId="1076"/>
          <ac:spMkLst>
            <pc:docMk/>
            <pc:sldMk cId="993699589" sldId="3256"/>
            <ac:spMk id="489" creationId="{CA70F316-7981-4BCA-803B-00B3D2781D96}"/>
          </ac:spMkLst>
        </pc:spChg>
        <pc:spChg chg="mod">
          <ac:chgData name="selim Tira" userId="a483220af6bbce15" providerId="LiveId" clId="{0BD0C8AA-90B6-4DD7-8D87-53523DD6306C}" dt="2023-03-21T03:45:51.892" v="7094" actId="1076"/>
          <ac:spMkLst>
            <pc:docMk/>
            <pc:sldMk cId="993699589" sldId="3256"/>
            <ac:spMk id="490" creationId="{CBB903C4-6847-4845-B37A-1425FAE64F5D}"/>
          </ac:spMkLst>
        </pc:spChg>
        <pc:spChg chg="mod">
          <ac:chgData name="selim Tira" userId="a483220af6bbce15" providerId="LiveId" clId="{0BD0C8AA-90B6-4DD7-8D87-53523DD6306C}" dt="2023-03-21T03:45:51.892" v="7094" actId="1076"/>
          <ac:spMkLst>
            <pc:docMk/>
            <pc:sldMk cId="993699589" sldId="3256"/>
            <ac:spMk id="491" creationId="{00D2E469-0F2D-4FED-A626-6D63654EE4B3}"/>
          </ac:spMkLst>
        </pc:spChg>
        <pc:spChg chg="mod">
          <ac:chgData name="selim Tira" userId="a483220af6bbce15" providerId="LiveId" clId="{0BD0C8AA-90B6-4DD7-8D87-53523DD6306C}" dt="2023-03-21T03:45:51.892" v="7094" actId="1076"/>
          <ac:spMkLst>
            <pc:docMk/>
            <pc:sldMk cId="993699589" sldId="3256"/>
            <ac:spMk id="492" creationId="{A04F759F-BDB5-44E4-A7DF-46993EB8D736}"/>
          </ac:spMkLst>
        </pc:spChg>
        <pc:spChg chg="mod">
          <ac:chgData name="selim Tira" userId="a483220af6bbce15" providerId="LiveId" clId="{0BD0C8AA-90B6-4DD7-8D87-53523DD6306C}" dt="2023-03-21T03:45:51.892" v="7094" actId="1076"/>
          <ac:spMkLst>
            <pc:docMk/>
            <pc:sldMk cId="993699589" sldId="3256"/>
            <ac:spMk id="493" creationId="{83700148-F268-428C-828B-F5C2E98C15C3}"/>
          </ac:spMkLst>
        </pc:spChg>
        <pc:spChg chg="mod">
          <ac:chgData name="selim Tira" userId="a483220af6bbce15" providerId="LiveId" clId="{0BD0C8AA-90B6-4DD7-8D87-53523DD6306C}" dt="2023-03-21T03:45:51.892" v="7094" actId="1076"/>
          <ac:spMkLst>
            <pc:docMk/>
            <pc:sldMk cId="993699589" sldId="3256"/>
            <ac:spMk id="494" creationId="{220AB0CF-0CA2-41FE-977D-97F32A8D1903}"/>
          </ac:spMkLst>
        </pc:spChg>
        <pc:spChg chg="mod">
          <ac:chgData name="selim Tira" userId="a483220af6bbce15" providerId="LiveId" clId="{0BD0C8AA-90B6-4DD7-8D87-53523DD6306C}" dt="2023-03-21T03:45:51.892" v="7094" actId="1076"/>
          <ac:spMkLst>
            <pc:docMk/>
            <pc:sldMk cId="993699589" sldId="3256"/>
            <ac:spMk id="495" creationId="{0D0C5AEA-51E5-4459-B816-883AFE4216E2}"/>
          </ac:spMkLst>
        </pc:spChg>
        <pc:spChg chg="mod">
          <ac:chgData name="selim Tira" userId="a483220af6bbce15" providerId="LiveId" clId="{0BD0C8AA-90B6-4DD7-8D87-53523DD6306C}" dt="2023-03-21T03:45:51.892" v="7094" actId="1076"/>
          <ac:spMkLst>
            <pc:docMk/>
            <pc:sldMk cId="993699589" sldId="3256"/>
            <ac:spMk id="496" creationId="{53FE7087-9B70-4C22-9C65-4BE9E18EB555}"/>
          </ac:spMkLst>
        </pc:spChg>
        <pc:spChg chg="mod">
          <ac:chgData name="selim Tira" userId="a483220af6bbce15" providerId="LiveId" clId="{0BD0C8AA-90B6-4DD7-8D87-53523DD6306C}" dt="2023-03-21T03:45:51.892" v="7094" actId="1076"/>
          <ac:spMkLst>
            <pc:docMk/>
            <pc:sldMk cId="993699589" sldId="3256"/>
            <ac:spMk id="497" creationId="{4CC71587-FBF7-4CBC-BEC2-AD710A3B74BB}"/>
          </ac:spMkLst>
        </pc:spChg>
        <pc:spChg chg="mod">
          <ac:chgData name="selim Tira" userId="a483220af6bbce15" providerId="LiveId" clId="{0BD0C8AA-90B6-4DD7-8D87-53523DD6306C}" dt="2023-03-21T03:45:51.892" v="7094" actId="1076"/>
          <ac:spMkLst>
            <pc:docMk/>
            <pc:sldMk cId="993699589" sldId="3256"/>
            <ac:spMk id="498" creationId="{F137AA22-8CE7-48BF-BB02-EE96FA2E9D1B}"/>
          </ac:spMkLst>
        </pc:spChg>
        <pc:spChg chg="mod">
          <ac:chgData name="selim Tira" userId="a483220af6bbce15" providerId="LiveId" clId="{0BD0C8AA-90B6-4DD7-8D87-53523DD6306C}" dt="2023-03-21T03:45:51.892" v="7094" actId="1076"/>
          <ac:spMkLst>
            <pc:docMk/>
            <pc:sldMk cId="993699589" sldId="3256"/>
            <ac:spMk id="499" creationId="{F6F101CA-2837-438C-BCB6-375193CD3E0D}"/>
          </ac:spMkLst>
        </pc:spChg>
        <pc:spChg chg="mod">
          <ac:chgData name="selim Tira" userId="a483220af6bbce15" providerId="LiveId" clId="{0BD0C8AA-90B6-4DD7-8D87-53523DD6306C}" dt="2023-03-21T03:45:51.892" v="7094" actId="1076"/>
          <ac:spMkLst>
            <pc:docMk/>
            <pc:sldMk cId="993699589" sldId="3256"/>
            <ac:spMk id="500" creationId="{7DED3744-E9F5-4D40-8810-6938DA0761D2}"/>
          </ac:spMkLst>
        </pc:spChg>
        <pc:spChg chg="mod">
          <ac:chgData name="selim Tira" userId="a483220af6bbce15" providerId="LiveId" clId="{0BD0C8AA-90B6-4DD7-8D87-53523DD6306C}" dt="2023-03-21T03:45:51.892" v="7094" actId="1076"/>
          <ac:spMkLst>
            <pc:docMk/>
            <pc:sldMk cId="993699589" sldId="3256"/>
            <ac:spMk id="501" creationId="{9062E651-1148-4DFA-A38F-EAA5DE80A831}"/>
          </ac:spMkLst>
        </pc:spChg>
        <pc:spChg chg="mod">
          <ac:chgData name="selim Tira" userId="a483220af6bbce15" providerId="LiveId" clId="{0BD0C8AA-90B6-4DD7-8D87-53523DD6306C}" dt="2023-03-21T03:45:51.892" v="7094" actId="1076"/>
          <ac:spMkLst>
            <pc:docMk/>
            <pc:sldMk cId="993699589" sldId="3256"/>
            <ac:spMk id="502" creationId="{AD0E3155-0265-4A03-BA41-4358A8636D93}"/>
          </ac:spMkLst>
        </pc:spChg>
        <pc:spChg chg="mod">
          <ac:chgData name="selim Tira" userId="a483220af6bbce15" providerId="LiveId" clId="{0BD0C8AA-90B6-4DD7-8D87-53523DD6306C}" dt="2023-03-21T03:45:51.892" v="7094" actId="1076"/>
          <ac:spMkLst>
            <pc:docMk/>
            <pc:sldMk cId="993699589" sldId="3256"/>
            <ac:spMk id="503" creationId="{C1593B9D-6AF6-4B6D-ACC8-88503CF7AFB3}"/>
          </ac:spMkLst>
        </pc:spChg>
        <pc:spChg chg="mod">
          <ac:chgData name="selim Tira" userId="a483220af6bbce15" providerId="LiveId" clId="{0BD0C8AA-90B6-4DD7-8D87-53523DD6306C}" dt="2023-03-21T03:45:51.892" v="7094" actId="1076"/>
          <ac:spMkLst>
            <pc:docMk/>
            <pc:sldMk cId="993699589" sldId="3256"/>
            <ac:spMk id="504" creationId="{AAF186E3-A47F-4AFC-8C7D-83F83313AC4E}"/>
          </ac:spMkLst>
        </pc:spChg>
        <pc:spChg chg="mod">
          <ac:chgData name="selim Tira" userId="a483220af6bbce15" providerId="LiveId" clId="{0BD0C8AA-90B6-4DD7-8D87-53523DD6306C}" dt="2023-03-21T03:45:51.892" v="7094" actId="1076"/>
          <ac:spMkLst>
            <pc:docMk/>
            <pc:sldMk cId="993699589" sldId="3256"/>
            <ac:spMk id="505" creationId="{4C06CD95-BFE8-49BC-B72F-67186229E26D}"/>
          </ac:spMkLst>
        </pc:spChg>
        <pc:spChg chg="mod">
          <ac:chgData name="selim Tira" userId="a483220af6bbce15" providerId="LiveId" clId="{0BD0C8AA-90B6-4DD7-8D87-53523DD6306C}" dt="2023-03-21T03:45:51.892" v="7094" actId="1076"/>
          <ac:spMkLst>
            <pc:docMk/>
            <pc:sldMk cId="993699589" sldId="3256"/>
            <ac:spMk id="506" creationId="{AC8D6265-3842-4EE3-B4A7-585888647404}"/>
          </ac:spMkLst>
        </pc:spChg>
        <pc:spChg chg="mod">
          <ac:chgData name="selim Tira" userId="a483220af6bbce15" providerId="LiveId" clId="{0BD0C8AA-90B6-4DD7-8D87-53523DD6306C}" dt="2023-03-21T03:45:51.892" v="7094" actId="1076"/>
          <ac:spMkLst>
            <pc:docMk/>
            <pc:sldMk cId="993699589" sldId="3256"/>
            <ac:spMk id="507" creationId="{5B1C05CA-251D-4EDD-B213-794CC2B998BC}"/>
          </ac:spMkLst>
        </pc:spChg>
        <pc:spChg chg="mod topLvl">
          <ac:chgData name="selim Tira" userId="a483220af6bbce15" providerId="LiveId" clId="{0BD0C8AA-90B6-4DD7-8D87-53523DD6306C}" dt="2023-03-23T06:06:10.532" v="18807" actId="165"/>
          <ac:spMkLst>
            <pc:docMk/>
            <pc:sldMk cId="993699589" sldId="3256"/>
            <ac:spMk id="508" creationId="{38D829B8-D409-DCE9-341C-3D03CAEF0000}"/>
          </ac:spMkLst>
        </pc:spChg>
        <pc:spChg chg="mod topLvl">
          <ac:chgData name="selim Tira" userId="a483220af6bbce15" providerId="LiveId" clId="{0BD0C8AA-90B6-4DD7-8D87-53523DD6306C}" dt="2023-03-23T06:06:10.532" v="18807" actId="165"/>
          <ac:spMkLst>
            <pc:docMk/>
            <pc:sldMk cId="993699589" sldId="3256"/>
            <ac:spMk id="509" creationId="{1A65FA28-1FA9-3A0C-B220-96EC70D6EBEE}"/>
          </ac:spMkLst>
        </pc:spChg>
        <pc:spChg chg="mod topLvl">
          <ac:chgData name="selim Tira" userId="a483220af6bbce15" providerId="LiveId" clId="{0BD0C8AA-90B6-4DD7-8D87-53523DD6306C}" dt="2023-03-23T06:06:10.532" v="18807" actId="165"/>
          <ac:spMkLst>
            <pc:docMk/>
            <pc:sldMk cId="993699589" sldId="3256"/>
            <ac:spMk id="510" creationId="{8AA34574-06D3-508B-36F9-BD7D2B954FCA}"/>
          </ac:spMkLst>
        </pc:spChg>
        <pc:spChg chg="mod topLvl">
          <ac:chgData name="selim Tira" userId="a483220af6bbce15" providerId="LiveId" clId="{0BD0C8AA-90B6-4DD7-8D87-53523DD6306C}" dt="2023-03-23T06:06:10.532" v="18807" actId="165"/>
          <ac:spMkLst>
            <pc:docMk/>
            <pc:sldMk cId="993699589" sldId="3256"/>
            <ac:spMk id="511" creationId="{813DDC28-834B-88ED-E3C6-DD5A0532C98A}"/>
          </ac:spMkLst>
        </pc:spChg>
        <pc:spChg chg="mod topLvl">
          <ac:chgData name="selim Tira" userId="a483220af6bbce15" providerId="LiveId" clId="{0BD0C8AA-90B6-4DD7-8D87-53523DD6306C}" dt="2023-03-23T06:06:10.532" v="18807" actId="165"/>
          <ac:spMkLst>
            <pc:docMk/>
            <pc:sldMk cId="993699589" sldId="3256"/>
            <ac:spMk id="512" creationId="{9B97F68A-9768-B9B0-7971-57377E0AE668}"/>
          </ac:spMkLst>
        </pc:spChg>
        <pc:spChg chg="mod topLvl">
          <ac:chgData name="selim Tira" userId="a483220af6bbce15" providerId="LiveId" clId="{0BD0C8AA-90B6-4DD7-8D87-53523DD6306C}" dt="2023-03-23T06:06:10.532" v="18807" actId="165"/>
          <ac:spMkLst>
            <pc:docMk/>
            <pc:sldMk cId="993699589" sldId="3256"/>
            <ac:spMk id="513" creationId="{60007162-3B4D-D00E-57C0-6F900BDA4CC5}"/>
          </ac:spMkLst>
        </pc:spChg>
        <pc:spChg chg="mod topLvl">
          <ac:chgData name="selim Tira" userId="a483220af6bbce15" providerId="LiveId" clId="{0BD0C8AA-90B6-4DD7-8D87-53523DD6306C}" dt="2023-03-23T06:06:10.532" v="18807" actId="165"/>
          <ac:spMkLst>
            <pc:docMk/>
            <pc:sldMk cId="993699589" sldId="3256"/>
            <ac:spMk id="514" creationId="{62A3C5BD-6877-C020-FCF6-7658B16B8D06}"/>
          </ac:spMkLst>
        </pc:spChg>
        <pc:spChg chg="mod topLvl">
          <ac:chgData name="selim Tira" userId="a483220af6bbce15" providerId="LiveId" clId="{0BD0C8AA-90B6-4DD7-8D87-53523DD6306C}" dt="2023-03-23T06:06:10.532" v="18807" actId="165"/>
          <ac:spMkLst>
            <pc:docMk/>
            <pc:sldMk cId="993699589" sldId="3256"/>
            <ac:spMk id="515" creationId="{4471E17F-A8D1-0104-4BFC-24733E822D1B}"/>
          </ac:spMkLst>
        </pc:spChg>
        <pc:spChg chg="mod topLvl">
          <ac:chgData name="selim Tira" userId="a483220af6bbce15" providerId="LiveId" clId="{0BD0C8AA-90B6-4DD7-8D87-53523DD6306C}" dt="2023-03-23T06:06:10.532" v="18807" actId="165"/>
          <ac:spMkLst>
            <pc:docMk/>
            <pc:sldMk cId="993699589" sldId="3256"/>
            <ac:spMk id="516" creationId="{B0F02516-8A8C-F3D4-6B63-BE58108C110C}"/>
          </ac:spMkLst>
        </pc:spChg>
        <pc:spChg chg="add mod">
          <ac:chgData name="selim Tira" userId="a483220af6bbce15" providerId="LiveId" clId="{0BD0C8AA-90B6-4DD7-8D87-53523DD6306C}" dt="2023-03-23T06:06:19.143" v="18810" actId="571"/>
          <ac:spMkLst>
            <pc:docMk/>
            <pc:sldMk cId="993699589" sldId="3256"/>
            <ac:spMk id="524" creationId="{E1222B5A-8276-8B06-FEEE-175F3589E773}"/>
          </ac:spMkLst>
        </pc:spChg>
        <pc:spChg chg="del mod">
          <ac:chgData name="selim Tira" userId="a483220af6bbce15" providerId="LiveId" clId="{0BD0C8AA-90B6-4DD7-8D87-53523DD6306C}" dt="2023-03-21T03:45:59.586" v="7096" actId="478"/>
          <ac:spMkLst>
            <pc:docMk/>
            <pc:sldMk cId="993699589" sldId="3256"/>
            <ac:spMk id="538" creationId="{7367C524-E06E-437E-80E8-FB31D747AA39}"/>
          </ac:spMkLst>
        </pc:spChg>
        <pc:spChg chg="add del mod">
          <ac:chgData name="selim Tira" userId="a483220af6bbce15" providerId="LiveId" clId="{0BD0C8AA-90B6-4DD7-8D87-53523DD6306C}" dt="2023-03-23T06:08:48.212" v="18851" actId="478"/>
          <ac:spMkLst>
            <pc:docMk/>
            <pc:sldMk cId="993699589" sldId="3256"/>
            <ac:spMk id="538" creationId="{7998F9C6-39A6-0E3A-1E03-99D01CC20283}"/>
          </ac:spMkLst>
        </pc:spChg>
        <pc:spChg chg="add mod">
          <ac:chgData name="selim Tira" userId="a483220af6bbce15" providerId="LiveId" clId="{0BD0C8AA-90B6-4DD7-8D87-53523DD6306C}" dt="2023-03-23T06:12:32.399" v="18885" actId="1076"/>
          <ac:spMkLst>
            <pc:docMk/>
            <pc:sldMk cId="993699589" sldId="3256"/>
            <ac:spMk id="539" creationId="{5478CF7D-DF20-6E26-A199-065990B745FB}"/>
          </ac:spMkLst>
        </pc:spChg>
        <pc:spChg chg="del mod">
          <ac:chgData name="selim Tira" userId="a483220af6bbce15" providerId="LiveId" clId="{0BD0C8AA-90B6-4DD7-8D87-53523DD6306C}" dt="2023-03-21T03:45:59.586" v="7096" actId="478"/>
          <ac:spMkLst>
            <pc:docMk/>
            <pc:sldMk cId="993699589" sldId="3256"/>
            <ac:spMk id="539" creationId="{DE08EC00-9881-4072-9290-E86A58F10C2C}"/>
          </ac:spMkLst>
        </pc:spChg>
        <pc:spChg chg="add mod">
          <ac:chgData name="selim Tira" userId="a483220af6bbce15" providerId="LiveId" clId="{0BD0C8AA-90B6-4DD7-8D87-53523DD6306C}" dt="2023-03-23T06:13:07.435" v="18975" actId="12788"/>
          <ac:spMkLst>
            <pc:docMk/>
            <pc:sldMk cId="993699589" sldId="3256"/>
            <ac:spMk id="540" creationId="{75771501-C30F-693C-2660-148E233C5D41}"/>
          </ac:spMkLst>
        </pc:spChg>
        <pc:spChg chg="del mod">
          <ac:chgData name="selim Tira" userId="a483220af6bbce15" providerId="LiveId" clId="{0BD0C8AA-90B6-4DD7-8D87-53523DD6306C}" dt="2023-03-21T03:45:59.586" v="7096" actId="478"/>
          <ac:spMkLst>
            <pc:docMk/>
            <pc:sldMk cId="993699589" sldId="3256"/>
            <ac:spMk id="540" creationId="{9E5FA8D1-BAFC-4441-958B-FBEAD75E73DD}"/>
          </ac:spMkLst>
        </pc:spChg>
        <pc:spChg chg="del mod">
          <ac:chgData name="selim Tira" userId="a483220af6bbce15" providerId="LiveId" clId="{0BD0C8AA-90B6-4DD7-8D87-53523DD6306C}" dt="2023-03-21T03:45:59.586" v="7096" actId="478"/>
          <ac:spMkLst>
            <pc:docMk/>
            <pc:sldMk cId="993699589" sldId="3256"/>
            <ac:spMk id="541" creationId="{527D1D00-9C5C-43D4-AD24-2BCDAED21F5B}"/>
          </ac:spMkLst>
        </pc:spChg>
        <pc:spChg chg="add mod">
          <ac:chgData name="selim Tira" userId="a483220af6bbce15" providerId="LiveId" clId="{0BD0C8AA-90B6-4DD7-8D87-53523DD6306C}" dt="2023-03-23T06:13:11.808" v="18976" actId="207"/>
          <ac:spMkLst>
            <pc:docMk/>
            <pc:sldMk cId="993699589" sldId="3256"/>
            <ac:spMk id="541" creationId="{B19513E2-BB8F-9626-803D-BB31823D5980}"/>
          </ac:spMkLst>
        </pc:spChg>
        <pc:spChg chg="add mod">
          <ac:chgData name="selim Tira" userId="a483220af6bbce15" providerId="LiveId" clId="{0BD0C8AA-90B6-4DD7-8D87-53523DD6306C}" dt="2023-03-23T06:13:11.808" v="18976" actId="207"/>
          <ac:spMkLst>
            <pc:docMk/>
            <pc:sldMk cId="993699589" sldId="3256"/>
            <ac:spMk id="542" creationId="{9817E234-5197-97AD-2E11-67D245CB1E08}"/>
          </ac:spMkLst>
        </pc:spChg>
        <pc:spChg chg="del mod">
          <ac:chgData name="selim Tira" userId="a483220af6bbce15" providerId="LiveId" clId="{0BD0C8AA-90B6-4DD7-8D87-53523DD6306C}" dt="2023-03-21T03:45:59.586" v="7096" actId="478"/>
          <ac:spMkLst>
            <pc:docMk/>
            <pc:sldMk cId="993699589" sldId="3256"/>
            <ac:spMk id="542" creationId="{DCDE7936-D1CB-4750-9098-823B5DC7B4AD}"/>
          </ac:spMkLst>
        </pc:spChg>
        <pc:spChg chg="del mod">
          <ac:chgData name="selim Tira" userId="a483220af6bbce15" providerId="LiveId" clId="{0BD0C8AA-90B6-4DD7-8D87-53523DD6306C}" dt="2023-03-21T03:45:59.586" v="7096" actId="478"/>
          <ac:spMkLst>
            <pc:docMk/>
            <pc:sldMk cId="993699589" sldId="3256"/>
            <ac:spMk id="543" creationId="{1169DFAC-C351-43EA-8DFF-1D5AC1BEF615}"/>
          </ac:spMkLst>
        </pc:spChg>
        <pc:spChg chg="add del mod">
          <ac:chgData name="selim Tira" userId="a483220af6bbce15" providerId="LiveId" clId="{0BD0C8AA-90B6-4DD7-8D87-53523DD6306C}" dt="2023-03-23T06:14:32.964" v="19033" actId="21"/>
          <ac:spMkLst>
            <pc:docMk/>
            <pc:sldMk cId="993699589" sldId="3256"/>
            <ac:spMk id="543" creationId="{5A9C5751-E7B7-447B-ED7C-28E1D105BC73}"/>
          </ac:spMkLst>
        </pc:spChg>
        <pc:spChg chg="add mod">
          <ac:chgData name="selim Tira" userId="a483220af6bbce15" providerId="LiveId" clId="{0BD0C8AA-90B6-4DD7-8D87-53523DD6306C}" dt="2023-03-23T07:49:29.511" v="22919" actId="20577"/>
          <ac:spMkLst>
            <pc:docMk/>
            <pc:sldMk cId="993699589" sldId="3256"/>
            <ac:spMk id="544" creationId="{533F98FD-8505-44BA-ED41-D611C3735E18}"/>
          </ac:spMkLst>
        </pc:spChg>
        <pc:spChg chg="mod">
          <ac:chgData name="selim Tira" userId="a483220af6bbce15" providerId="LiveId" clId="{0BD0C8AA-90B6-4DD7-8D87-53523DD6306C}" dt="2023-03-21T03:45:51.892" v="7094" actId="1076"/>
          <ac:spMkLst>
            <pc:docMk/>
            <pc:sldMk cId="993699589" sldId="3256"/>
            <ac:spMk id="545" creationId="{BB784742-5A70-41ED-8821-527FED4F31FC}"/>
          </ac:spMkLst>
        </pc:spChg>
        <pc:spChg chg="mod">
          <ac:chgData name="selim Tira" userId="a483220af6bbce15" providerId="LiveId" clId="{0BD0C8AA-90B6-4DD7-8D87-53523DD6306C}" dt="2023-03-21T03:45:51.892" v="7094" actId="1076"/>
          <ac:spMkLst>
            <pc:docMk/>
            <pc:sldMk cId="993699589" sldId="3256"/>
            <ac:spMk id="546" creationId="{85B8FA8B-D86D-419B-9338-9617406AAB18}"/>
          </ac:spMkLst>
        </pc:spChg>
        <pc:spChg chg="mod">
          <ac:chgData name="selim Tira" userId="a483220af6bbce15" providerId="LiveId" clId="{0BD0C8AA-90B6-4DD7-8D87-53523DD6306C}" dt="2023-03-21T03:45:51.892" v="7094" actId="1076"/>
          <ac:spMkLst>
            <pc:docMk/>
            <pc:sldMk cId="993699589" sldId="3256"/>
            <ac:spMk id="547" creationId="{CAF69518-5299-4E33-9075-2BD0E50E38B4}"/>
          </ac:spMkLst>
        </pc:spChg>
        <pc:spChg chg="mod">
          <ac:chgData name="selim Tira" userId="a483220af6bbce15" providerId="LiveId" clId="{0BD0C8AA-90B6-4DD7-8D87-53523DD6306C}" dt="2023-03-21T03:45:51.892" v="7094" actId="1076"/>
          <ac:spMkLst>
            <pc:docMk/>
            <pc:sldMk cId="993699589" sldId="3256"/>
            <ac:spMk id="548" creationId="{A17A984F-E960-4012-80C9-1BB73CB663A0}"/>
          </ac:spMkLst>
        </pc:spChg>
        <pc:spChg chg="mod">
          <ac:chgData name="selim Tira" userId="a483220af6bbce15" providerId="LiveId" clId="{0BD0C8AA-90B6-4DD7-8D87-53523DD6306C}" dt="2023-03-21T03:45:51.892" v="7094" actId="1076"/>
          <ac:spMkLst>
            <pc:docMk/>
            <pc:sldMk cId="993699589" sldId="3256"/>
            <ac:spMk id="549" creationId="{BC5C3453-45BA-4BA8-BF67-AF4AE8252B09}"/>
          </ac:spMkLst>
        </pc:spChg>
        <pc:spChg chg="mod">
          <ac:chgData name="selim Tira" userId="a483220af6bbce15" providerId="LiveId" clId="{0BD0C8AA-90B6-4DD7-8D87-53523DD6306C}" dt="2023-03-21T03:45:51.892" v="7094" actId="1076"/>
          <ac:spMkLst>
            <pc:docMk/>
            <pc:sldMk cId="993699589" sldId="3256"/>
            <ac:spMk id="550" creationId="{7F6570B5-D3CA-4B2C-A542-340BDEBE11F7}"/>
          </ac:spMkLst>
        </pc:spChg>
        <pc:spChg chg="mod">
          <ac:chgData name="selim Tira" userId="a483220af6bbce15" providerId="LiveId" clId="{0BD0C8AA-90B6-4DD7-8D87-53523DD6306C}" dt="2023-03-21T03:45:51.892" v="7094" actId="1076"/>
          <ac:spMkLst>
            <pc:docMk/>
            <pc:sldMk cId="993699589" sldId="3256"/>
            <ac:spMk id="551" creationId="{11AAF3C9-E933-4ECF-A93F-91D76C178AF4}"/>
          </ac:spMkLst>
        </pc:spChg>
        <pc:spChg chg="mod">
          <ac:chgData name="selim Tira" userId="a483220af6bbce15" providerId="LiveId" clId="{0BD0C8AA-90B6-4DD7-8D87-53523DD6306C}" dt="2023-03-21T03:45:51.892" v="7094" actId="1076"/>
          <ac:spMkLst>
            <pc:docMk/>
            <pc:sldMk cId="993699589" sldId="3256"/>
            <ac:spMk id="552" creationId="{E84F5D70-8BC9-42B8-BF53-D2EE5767E3B9}"/>
          </ac:spMkLst>
        </pc:spChg>
        <pc:spChg chg="mod">
          <ac:chgData name="selim Tira" userId="a483220af6bbce15" providerId="LiveId" clId="{0BD0C8AA-90B6-4DD7-8D87-53523DD6306C}" dt="2023-03-21T03:45:51.892" v="7094" actId="1076"/>
          <ac:spMkLst>
            <pc:docMk/>
            <pc:sldMk cId="993699589" sldId="3256"/>
            <ac:spMk id="553" creationId="{0F8BAFB8-26B3-4A39-98C8-0B70304E1736}"/>
          </ac:spMkLst>
        </pc:spChg>
        <pc:spChg chg="mod topLvl">
          <ac:chgData name="selim Tira" userId="a483220af6bbce15" providerId="LiveId" clId="{0BD0C8AA-90B6-4DD7-8D87-53523DD6306C}" dt="2023-03-23T06:06:10.532" v="18807" actId="165"/>
          <ac:spMkLst>
            <pc:docMk/>
            <pc:sldMk cId="993699589" sldId="3256"/>
            <ac:spMk id="896" creationId="{D62F68F2-6F43-D3E5-C441-05D81C2A777A}"/>
          </ac:spMkLst>
        </pc:spChg>
        <pc:spChg chg="mod topLvl">
          <ac:chgData name="selim Tira" userId="a483220af6bbce15" providerId="LiveId" clId="{0BD0C8AA-90B6-4DD7-8D87-53523DD6306C}" dt="2023-03-23T06:06:10.532" v="18807" actId="165"/>
          <ac:spMkLst>
            <pc:docMk/>
            <pc:sldMk cId="993699589" sldId="3256"/>
            <ac:spMk id="897" creationId="{9E572F27-6D47-6C12-7A99-9AD6E210447E}"/>
          </ac:spMkLst>
        </pc:spChg>
        <pc:spChg chg="mod topLvl">
          <ac:chgData name="selim Tira" userId="a483220af6bbce15" providerId="LiveId" clId="{0BD0C8AA-90B6-4DD7-8D87-53523DD6306C}" dt="2023-03-23T06:06:10.532" v="18807" actId="165"/>
          <ac:spMkLst>
            <pc:docMk/>
            <pc:sldMk cId="993699589" sldId="3256"/>
            <ac:spMk id="898" creationId="{3F12891F-2F97-FBDF-DBFE-8EF456AC014D}"/>
          </ac:spMkLst>
        </pc:spChg>
        <pc:spChg chg="mod topLvl">
          <ac:chgData name="selim Tira" userId="a483220af6bbce15" providerId="LiveId" clId="{0BD0C8AA-90B6-4DD7-8D87-53523DD6306C}" dt="2023-03-23T06:06:10.532" v="18807" actId="165"/>
          <ac:spMkLst>
            <pc:docMk/>
            <pc:sldMk cId="993699589" sldId="3256"/>
            <ac:spMk id="899" creationId="{360D19B2-B3E3-EADA-820C-11038107403D}"/>
          </ac:spMkLst>
        </pc:spChg>
        <pc:spChg chg="mod topLvl">
          <ac:chgData name="selim Tira" userId="a483220af6bbce15" providerId="LiveId" clId="{0BD0C8AA-90B6-4DD7-8D87-53523DD6306C}" dt="2023-03-23T06:06:10.532" v="18807" actId="165"/>
          <ac:spMkLst>
            <pc:docMk/>
            <pc:sldMk cId="993699589" sldId="3256"/>
            <ac:spMk id="900" creationId="{96D9334D-CADE-6305-5B67-03D1632EB4A7}"/>
          </ac:spMkLst>
        </pc:spChg>
        <pc:spChg chg="mod topLvl">
          <ac:chgData name="selim Tira" userId="a483220af6bbce15" providerId="LiveId" clId="{0BD0C8AA-90B6-4DD7-8D87-53523DD6306C}" dt="2023-03-23T06:06:10.532" v="18807" actId="165"/>
          <ac:spMkLst>
            <pc:docMk/>
            <pc:sldMk cId="993699589" sldId="3256"/>
            <ac:spMk id="901" creationId="{B7306E41-DB9D-0128-F93B-38B8374F2680}"/>
          </ac:spMkLst>
        </pc:spChg>
        <pc:spChg chg="mod topLvl">
          <ac:chgData name="selim Tira" userId="a483220af6bbce15" providerId="LiveId" clId="{0BD0C8AA-90B6-4DD7-8D87-53523DD6306C}" dt="2023-03-23T06:06:10.532" v="18807" actId="165"/>
          <ac:spMkLst>
            <pc:docMk/>
            <pc:sldMk cId="993699589" sldId="3256"/>
            <ac:spMk id="902" creationId="{39DBC6AA-45E8-2823-4D43-8BC12C157A07}"/>
          </ac:spMkLst>
        </pc:spChg>
        <pc:spChg chg="mod topLvl">
          <ac:chgData name="selim Tira" userId="a483220af6bbce15" providerId="LiveId" clId="{0BD0C8AA-90B6-4DD7-8D87-53523DD6306C}" dt="2023-03-23T06:06:10.532" v="18807" actId="165"/>
          <ac:spMkLst>
            <pc:docMk/>
            <pc:sldMk cId="993699589" sldId="3256"/>
            <ac:spMk id="903" creationId="{C3338A85-C2EA-4900-03B2-D76E7F8C419C}"/>
          </ac:spMkLst>
        </pc:spChg>
        <pc:spChg chg="mod topLvl">
          <ac:chgData name="selim Tira" userId="a483220af6bbce15" providerId="LiveId" clId="{0BD0C8AA-90B6-4DD7-8D87-53523DD6306C}" dt="2023-03-23T06:06:10.532" v="18807" actId="165"/>
          <ac:spMkLst>
            <pc:docMk/>
            <pc:sldMk cId="993699589" sldId="3256"/>
            <ac:spMk id="904" creationId="{DC2AE92D-9EA3-26B6-B21F-AFCEE2A177ED}"/>
          </ac:spMkLst>
        </pc:spChg>
        <pc:spChg chg="mod topLvl">
          <ac:chgData name="selim Tira" userId="a483220af6bbce15" providerId="LiveId" clId="{0BD0C8AA-90B6-4DD7-8D87-53523DD6306C}" dt="2023-03-23T06:06:10.532" v="18807" actId="165"/>
          <ac:spMkLst>
            <pc:docMk/>
            <pc:sldMk cId="993699589" sldId="3256"/>
            <ac:spMk id="905" creationId="{364CBDA8-6B6C-DD48-A9A1-F17D5786579C}"/>
          </ac:spMkLst>
        </pc:spChg>
        <pc:spChg chg="mod topLvl">
          <ac:chgData name="selim Tira" userId="a483220af6bbce15" providerId="LiveId" clId="{0BD0C8AA-90B6-4DD7-8D87-53523DD6306C}" dt="2023-03-23T06:06:10.532" v="18807" actId="165"/>
          <ac:spMkLst>
            <pc:docMk/>
            <pc:sldMk cId="993699589" sldId="3256"/>
            <ac:spMk id="906" creationId="{60158A57-B731-FF4B-EC03-48C78699E5BD}"/>
          </ac:spMkLst>
        </pc:spChg>
        <pc:spChg chg="mod topLvl">
          <ac:chgData name="selim Tira" userId="a483220af6bbce15" providerId="LiveId" clId="{0BD0C8AA-90B6-4DD7-8D87-53523DD6306C}" dt="2023-03-23T06:06:10.532" v="18807" actId="165"/>
          <ac:spMkLst>
            <pc:docMk/>
            <pc:sldMk cId="993699589" sldId="3256"/>
            <ac:spMk id="907" creationId="{4582538F-6AD8-99E0-0A85-E8EA16726813}"/>
          </ac:spMkLst>
        </pc:spChg>
        <pc:spChg chg="mod topLvl">
          <ac:chgData name="selim Tira" userId="a483220af6bbce15" providerId="LiveId" clId="{0BD0C8AA-90B6-4DD7-8D87-53523DD6306C}" dt="2023-03-23T06:06:10.532" v="18807" actId="165"/>
          <ac:spMkLst>
            <pc:docMk/>
            <pc:sldMk cId="993699589" sldId="3256"/>
            <ac:spMk id="908" creationId="{FA5E18E2-2947-4468-41BE-F7F857DC29DE}"/>
          </ac:spMkLst>
        </pc:spChg>
        <pc:spChg chg="mod topLvl">
          <ac:chgData name="selim Tira" userId="a483220af6bbce15" providerId="LiveId" clId="{0BD0C8AA-90B6-4DD7-8D87-53523DD6306C}" dt="2023-03-23T06:06:10.532" v="18807" actId="165"/>
          <ac:spMkLst>
            <pc:docMk/>
            <pc:sldMk cId="993699589" sldId="3256"/>
            <ac:spMk id="909" creationId="{8279D5BE-444B-FDC6-6524-7E3A823EABD6}"/>
          </ac:spMkLst>
        </pc:spChg>
        <pc:spChg chg="mod topLvl">
          <ac:chgData name="selim Tira" userId="a483220af6bbce15" providerId="LiveId" clId="{0BD0C8AA-90B6-4DD7-8D87-53523DD6306C}" dt="2023-03-23T06:06:10.532" v="18807" actId="165"/>
          <ac:spMkLst>
            <pc:docMk/>
            <pc:sldMk cId="993699589" sldId="3256"/>
            <ac:spMk id="910" creationId="{D5AB29D4-E6A3-30CD-E3B7-B92FC94C9677}"/>
          </ac:spMkLst>
        </pc:spChg>
        <pc:spChg chg="mod topLvl">
          <ac:chgData name="selim Tira" userId="a483220af6bbce15" providerId="LiveId" clId="{0BD0C8AA-90B6-4DD7-8D87-53523DD6306C}" dt="2023-03-23T06:06:10.532" v="18807" actId="165"/>
          <ac:spMkLst>
            <pc:docMk/>
            <pc:sldMk cId="993699589" sldId="3256"/>
            <ac:spMk id="911" creationId="{7DDA1CB0-3CB9-D3F0-BE11-723E3C5BF854}"/>
          </ac:spMkLst>
        </pc:spChg>
        <pc:spChg chg="mod topLvl">
          <ac:chgData name="selim Tira" userId="a483220af6bbce15" providerId="LiveId" clId="{0BD0C8AA-90B6-4DD7-8D87-53523DD6306C}" dt="2023-03-23T06:06:10.532" v="18807" actId="165"/>
          <ac:spMkLst>
            <pc:docMk/>
            <pc:sldMk cId="993699589" sldId="3256"/>
            <ac:spMk id="912" creationId="{A6E94DD1-05DC-76BA-B1D3-6DA0E706CD99}"/>
          </ac:spMkLst>
        </pc:spChg>
        <pc:spChg chg="mod topLvl">
          <ac:chgData name="selim Tira" userId="a483220af6bbce15" providerId="LiveId" clId="{0BD0C8AA-90B6-4DD7-8D87-53523DD6306C}" dt="2023-03-23T06:06:10.532" v="18807" actId="165"/>
          <ac:spMkLst>
            <pc:docMk/>
            <pc:sldMk cId="993699589" sldId="3256"/>
            <ac:spMk id="913" creationId="{AD1267E2-EDC9-830E-C6BE-94C00FCA3979}"/>
          </ac:spMkLst>
        </pc:spChg>
        <pc:spChg chg="mod topLvl">
          <ac:chgData name="selim Tira" userId="a483220af6bbce15" providerId="LiveId" clId="{0BD0C8AA-90B6-4DD7-8D87-53523DD6306C}" dt="2023-03-23T06:06:10.532" v="18807" actId="165"/>
          <ac:spMkLst>
            <pc:docMk/>
            <pc:sldMk cId="993699589" sldId="3256"/>
            <ac:spMk id="914" creationId="{98A03422-69B0-2C59-347F-8B2544BE9F98}"/>
          </ac:spMkLst>
        </pc:spChg>
        <pc:spChg chg="mod topLvl">
          <ac:chgData name="selim Tira" userId="a483220af6bbce15" providerId="LiveId" clId="{0BD0C8AA-90B6-4DD7-8D87-53523DD6306C}" dt="2023-03-23T06:06:10.532" v="18807" actId="165"/>
          <ac:spMkLst>
            <pc:docMk/>
            <pc:sldMk cId="993699589" sldId="3256"/>
            <ac:spMk id="915" creationId="{5458FA07-AB90-2988-50C4-727C215592B0}"/>
          </ac:spMkLst>
        </pc:spChg>
        <pc:spChg chg="mod topLvl">
          <ac:chgData name="selim Tira" userId="a483220af6bbce15" providerId="LiveId" clId="{0BD0C8AA-90B6-4DD7-8D87-53523DD6306C}" dt="2023-03-23T06:06:10.532" v="18807" actId="165"/>
          <ac:spMkLst>
            <pc:docMk/>
            <pc:sldMk cId="993699589" sldId="3256"/>
            <ac:spMk id="916" creationId="{3B1B7178-ADA9-01C9-3CEB-8E3998BAB247}"/>
          </ac:spMkLst>
        </pc:spChg>
        <pc:spChg chg="mod topLvl">
          <ac:chgData name="selim Tira" userId="a483220af6bbce15" providerId="LiveId" clId="{0BD0C8AA-90B6-4DD7-8D87-53523DD6306C}" dt="2023-03-23T06:06:10.532" v="18807" actId="165"/>
          <ac:spMkLst>
            <pc:docMk/>
            <pc:sldMk cId="993699589" sldId="3256"/>
            <ac:spMk id="917" creationId="{BC1AC6F2-C1D9-D5F6-889C-55887FD47593}"/>
          </ac:spMkLst>
        </pc:spChg>
        <pc:spChg chg="mod topLvl">
          <ac:chgData name="selim Tira" userId="a483220af6bbce15" providerId="LiveId" clId="{0BD0C8AA-90B6-4DD7-8D87-53523DD6306C}" dt="2023-03-23T06:06:10.532" v="18807" actId="165"/>
          <ac:spMkLst>
            <pc:docMk/>
            <pc:sldMk cId="993699589" sldId="3256"/>
            <ac:spMk id="918" creationId="{48A9CBE6-93D9-1083-ACE2-12E40F80E039}"/>
          </ac:spMkLst>
        </pc:spChg>
        <pc:spChg chg="mod topLvl">
          <ac:chgData name="selim Tira" userId="a483220af6bbce15" providerId="LiveId" clId="{0BD0C8AA-90B6-4DD7-8D87-53523DD6306C}" dt="2023-03-23T06:06:10.532" v="18807" actId="165"/>
          <ac:spMkLst>
            <pc:docMk/>
            <pc:sldMk cId="993699589" sldId="3256"/>
            <ac:spMk id="919" creationId="{8754F82A-D7CC-0503-523C-FB490CA3CC39}"/>
          </ac:spMkLst>
        </pc:spChg>
        <pc:spChg chg="mod topLvl">
          <ac:chgData name="selim Tira" userId="a483220af6bbce15" providerId="LiveId" clId="{0BD0C8AA-90B6-4DD7-8D87-53523DD6306C}" dt="2023-03-23T06:06:10.532" v="18807" actId="165"/>
          <ac:spMkLst>
            <pc:docMk/>
            <pc:sldMk cId="993699589" sldId="3256"/>
            <ac:spMk id="920" creationId="{4310E767-2755-116D-21FB-334988E9C64A}"/>
          </ac:spMkLst>
        </pc:spChg>
        <pc:spChg chg="mod topLvl">
          <ac:chgData name="selim Tira" userId="a483220af6bbce15" providerId="LiveId" clId="{0BD0C8AA-90B6-4DD7-8D87-53523DD6306C}" dt="2023-03-23T06:06:10.532" v="18807" actId="165"/>
          <ac:spMkLst>
            <pc:docMk/>
            <pc:sldMk cId="993699589" sldId="3256"/>
            <ac:spMk id="922" creationId="{060D2C1E-1A08-E25E-E26E-4B221381FE52}"/>
          </ac:spMkLst>
        </pc:spChg>
        <pc:spChg chg="mod topLvl">
          <ac:chgData name="selim Tira" userId="a483220af6bbce15" providerId="LiveId" clId="{0BD0C8AA-90B6-4DD7-8D87-53523DD6306C}" dt="2023-03-23T06:06:10.532" v="18807" actId="165"/>
          <ac:spMkLst>
            <pc:docMk/>
            <pc:sldMk cId="993699589" sldId="3256"/>
            <ac:spMk id="923" creationId="{A1314374-EE0C-F34D-1513-10ACBE7962BA}"/>
          </ac:spMkLst>
        </pc:spChg>
        <pc:spChg chg="mod topLvl">
          <ac:chgData name="selim Tira" userId="a483220af6bbce15" providerId="LiveId" clId="{0BD0C8AA-90B6-4DD7-8D87-53523DD6306C}" dt="2023-03-23T06:06:10.532" v="18807" actId="165"/>
          <ac:spMkLst>
            <pc:docMk/>
            <pc:sldMk cId="993699589" sldId="3256"/>
            <ac:spMk id="924" creationId="{0136E603-D0FC-9519-C351-1CBA54C38E16}"/>
          </ac:spMkLst>
        </pc:spChg>
        <pc:spChg chg="mod topLvl">
          <ac:chgData name="selim Tira" userId="a483220af6bbce15" providerId="LiveId" clId="{0BD0C8AA-90B6-4DD7-8D87-53523DD6306C}" dt="2023-03-23T06:06:10.532" v="18807" actId="165"/>
          <ac:spMkLst>
            <pc:docMk/>
            <pc:sldMk cId="993699589" sldId="3256"/>
            <ac:spMk id="925" creationId="{586D1334-6AD3-B6A7-F7D2-F5589DF4E6A6}"/>
          </ac:spMkLst>
        </pc:spChg>
        <pc:spChg chg="mod topLvl">
          <ac:chgData name="selim Tira" userId="a483220af6bbce15" providerId="LiveId" clId="{0BD0C8AA-90B6-4DD7-8D87-53523DD6306C}" dt="2023-03-23T06:06:10.532" v="18807" actId="165"/>
          <ac:spMkLst>
            <pc:docMk/>
            <pc:sldMk cId="993699589" sldId="3256"/>
            <ac:spMk id="926" creationId="{378E564C-8A40-F002-66E3-5F54FF24B83B}"/>
          </ac:spMkLst>
        </pc:spChg>
        <pc:spChg chg="mod topLvl">
          <ac:chgData name="selim Tira" userId="a483220af6bbce15" providerId="LiveId" clId="{0BD0C8AA-90B6-4DD7-8D87-53523DD6306C}" dt="2023-03-23T06:06:10.532" v="18807" actId="165"/>
          <ac:spMkLst>
            <pc:docMk/>
            <pc:sldMk cId="993699589" sldId="3256"/>
            <ac:spMk id="927" creationId="{1C3CCB09-B48B-F066-E089-A5973A040C73}"/>
          </ac:spMkLst>
        </pc:spChg>
        <pc:spChg chg="mod topLvl">
          <ac:chgData name="selim Tira" userId="a483220af6bbce15" providerId="LiveId" clId="{0BD0C8AA-90B6-4DD7-8D87-53523DD6306C}" dt="2023-03-23T06:06:10.532" v="18807" actId="165"/>
          <ac:spMkLst>
            <pc:docMk/>
            <pc:sldMk cId="993699589" sldId="3256"/>
            <ac:spMk id="928" creationId="{A624C385-B04A-F904-469C-A3BC613ED9BC}"/>
          </ac:spMkLst>
        </pc:spChg>
        <pc:spChg chg="mod topLvl">
          <ac:chgData name="selim Tira" userId="a483220af6bbce15" providerId="LiveId" clId="{0BD0C8AA-90B6-4DD7-8D87-53523DD6306C}" dt="2023-03-23T06:06:10.532" v="18807" actId="165"/>
          <ac:spMkLst>
            <pc:docMk/>
            <pc:sldMk cId="993699589" sldId="3256"/>
            <ac:spMk id="929" creationId="{E2BACA54-4271-5BBE-B75A-C58A61BE9BE3}"/>
          </ac:spMkLst>
        </pc:spChg>
        <pc:spChg chg="mod topLvl">
          <ac:chgData name="selim Tira" userId="a483220af6bbce15" providerId="LiveId" clId="{0BD0C8AA-90B6-4DD7-8D87-53523DD6306C}" dt="2023-03-23T06:06:10.532" v="18807" actId="165"/>
          <ac:spMkLst>
            <pc:docMk/>
            <pc:sldMk cId="993699589" sldId="3256"/>
            <ac:spMk id="930" creationId="{81F4D20E-9CF2-B130-FBCC-AEB59CF39EB0}"/>
          </ac:spMkLst>
        </pc:spChg>
        <pc:spChg chg="mod topLvl">
          <ac:chgData name="selim Tira" userId="a483220af6bbce15" providerId="LiveId" clId="{0BD0C8AA-90B6-4DD7-8D87-53523DD6306C}" dt="2023-03-23T06:06:10.532" v="18807" actId="165"/>
          <ac:spMkLst>
            <pc:docMk/>
            <pc:sldMk cId="993699589" sldId="3256"/>
            <ac:spMk id="931" creationId="{0C77F0C0-C87B-3F7D-7374-FC2C62C34DF9}"/>
          </ac:spMkLst>
        </pc:spChg>
        <pc:spChg chg="mod topLvl">
          <ac:chgData name="selim Tira" userId="a483220af6bbce15" providerId="LiveId" clId="{0BD0C8AA-90B6-4DD7-8D87-53523DD6306C}" dt="2023-03-23T06:06:10.532" v="18807" actId="165"/>
          <ac:spMkLst>
            <pc:docMk/>
            <pc:sldMk cId="993699589" sldId="3256"/>
            <ac:spMk id="932" creationId="{821E0F1E-2064-728B-62BB-B66998CA2E4A}"/>
          </ac:spMkLst>
        </pc:spChg>
        <pc:spChg chg="mod topLvl">
          <ac:chgData name="selim Tira" userId="a483220af6bbce15" providerId="LiveId" clId="{0BD0C8AA-90B6-4DD7-8D87-53523DD6306C}" dt="2023-03-23T06:06:10.532" v="18807" actId="165"/>
          <ac:spMkLst>
            <pc:docMk/>
            <pc:sldMk cId="993699589" sldId="3256"/>
            <ac:spMk id="933" creationId="{CCB25928-51B8-D249-F6C3-7D159F676C40}"/>
          </ac:spMkLst>
        </pc:spChg>
        <pc:spChg chg="mod topLvl">
          <ac:chgData name="selim Tira" userId="a483220af6bbce15" providerId="LiveId" clId="{0BD0C8AA-90B6-4DD7-8D87-53523DD6306C}" dt="2023-03-23T06:06:10.532" v="18807" actId="165"/>
          <ac:spMkLst>
            <pc:docMk/>
            <pc:sldMk cId="993699589" sldId="3256"/>
            <ac:spMk id="934" creationId="{38C2D727-EB6C-4347-3F4F-194CC305B5EA}"/>
          </ac:spMkLst>
        </pc:spChg>
        <pc:spChg chg="mod topLvl">
          <ac:chgData name="selim Tira" userId="a483220af6bbce15" providerId="LiveId" clId="{0BD0C8AA-90B6-4DD7-8D87-53523DD6306C}" dt="2023-03-23T06:06:10.532" v="18807" actId="165"/>
          <ac:spMkLst>
            <pc:docMk/>
            <pc:sldMk cId="993699589" sldId="3256"/>
            <ac:spMk id="935" creationId="{AEAC24B9-56F0-2BAE-CB2F-A57853599FA0}"/>
          </ac:spMkLst>
        </pc:spChg>
        <pc:spChg chg="mod topLvl">
          <ac:chgData name="selim Tira" userId="a483220af6bbce15" providerId="LiveId" clId="{0BD0C8AA-90B6-4DD7-8D87-53523DD6306C}" dt="2023-03-23T06:06:10.532" v="18807" actId="165"/>
          <ac:spMkLst>
            <pc:docMk/>
            <pc:sldMk cId="993699589" sldId="3256"/>
            <ac:spMk id="936" creationId="{76D760B5-4B75-872D-9655-6DEA69081C24}"/>
          </ac:spMkLst>
        </pc:spChg>
        <pc:spChg chg="mod topLvl">
          <ac:chgData name="selim Tira" userId="a483220af6bbce15" providerId="LiveId" clId="{0BD0C8AA-90B6-4DD7-8D87-53523DD6306C}" dt="2023-03-23T06:06:10.532" v="18807" actId="165"/>
          <ac:spMkLst>
            <pc:docMk/>
            <pc:sldMk cId="993699589" sldId="3256"/>
            <ac:spMk id="937" creationId="{7C5AE187-FE08-076C-534F-6884822900BF}"/>
          </ac:spMkLst>
        </pc:spChg>
        <pc:spChg chg="mod topLvl">
          <ac:chgData name="selim Tira" userId="a483220af6bbce15" providerId="LiveId" clId="{0BD0C8AA-90B6-4DD7-8D87-53523DD6306C}" dt="2023-03-23T06:06:10.532" v="18807" actId="165"/>
          <ac:spMkLst>
            <pc:docMk/>
            <pc:sldMk cId="993699589" sldId="3256"/>
            <ac:spMk id="938" creationId="{55303711-33B2-FE17-53B0-5FE802E1A725}"/>
          </ac:spMkLst>
        </pc:spChg>
        <pc:spChg chg="mod topLvl">
          <ac:chgData name="selim Tira" userId="a483220af6bbce15" providerId="LiveId" clId="{0BD0C8AA-90B6-4DD7-8D87-53523DD6306C}" dt="2023-03-23T06:06:10.532" v="18807" actId="165"/>
          <ac:spMkLst>
            <pc:docMk/>
            <pc:sldMk cId="993699589" sldId="3256"/>
            <ac:spMk id="939" creationId="{3131E405-60F0-69C0-EC15-76D435758934}"/>
          </ac:spMkLst>
        </pc:spChg>
        <pc:spChg chg="mod topLvl">
          <ac:chgData name="selim Tira" userId="a483220af6bbce15" providerId="LiveId" clId="{0BD0C8AA-90B6-4DD7-8D87-53523DD6306C}" dt="2023-03-23T06:06:10.532" v="18807" actId="165"/>
          <ac:spMkLst>
            <pc:docMk/>
            <pc:sldMk cId="993699589" sldId="3256"/>
            <ac:spMk id="940" creationId="{80C0A169-E096-F7DF-7890-9C4892EEB346}"/>
          </ac:spMkLst>
        </pc:spChg>
        <pc:spChg chg="mod topLvl">
          <ac:chgData name="selim Tira" userId="a483220af6bbce15" providerId="LiveId" clId="{0BD0C8AA-90B6-4DD7-8D87-53523DD6306C}" dt="2023-03-23T06:06:10.532" v="18807" actId="165"/>
          <ac:spMkLst>
            <pc:docMk/>
            <pc:sldMk cId="993699589" sldId="3256"/>
            <ac:spMk id="941" creationId="{6E3D3F95-FB10-8AA6-C144-3B8C38ACCCBA}"/>
          </ac:spMkLst>
        </pc:spChg>
        <pc:spChg chg="mod topLvl">
          <ac:chgData name="selim Tira" userId="a483220af6bbce15" providerId="LiveId" clId="{0BD0C8AA-90B6-4DD7-8D87-53523DD6306C}" dt="2023-03-23T06:06:10.532" v="18807" actId="165"/>
          <ac:spMkLst>
            <pc:docMk/>
            <pc:sldMk cId="993699589" sldId="3256"/>
            <ac:spMk id="942" creationId="{DA5D7E03-F991-7426-82E1-1A4242E52B6C}"/>
          </ac:spMkLst>
        </pc:spChg>
        <pc:spChg chg="mod topLvl">
          <ac:chgData name="selim Tira" userId="a483220af6bbce15" providerId="LiveId" clId="{0BD0C8AA-90B6-4DD7-8D87-53523DD6306C}" dt="2023-03-23T06:06:10.532" v="18807" actId="165"/>
          <ac:spMkLst>
            <pc:docMk/>
            <pc:sldMk cId="993699589" sldId="3256"/>
            <ac:spMk id="943" creationId="{7E3AE8DA-CB4F-F114-B2A5-62993C925123}"/>
          </ac:spMkLst>
        </pc:spChg>
        <pc:spChg chg="mod topLvl">
          <ac:chgData name="selim Tira" userId="a483220af6bbce15" providerId="LiveId" clId="{0BD0C8AA-90B6-4DD7-8D87-53523DD6306C}" dt="2023-03-23T06:06:10.532" v="18807" actId="165"/>
          <ac:spMkLst>
            <pc:docMk/>
            <pc:sldMk cId="993699589" sldId="3256"/>
            <ac:spMk id="944" creationId="{DD79E3BC-5800-D8B9-0D95-D1F04B2179CE}"/>
          </ac:spMkLst>
        </pc:spChg>
        <pc:spChg chg="mod topLvl">
          <ac:chgData name="selim Tira" userId="a483220af6bbce15" providerId="LiveId" clId="{0BD0C8AA-90B6-4DD7-8D87-53523DD6306C}" dt="2023-03-23T06:06:10.532" v="18807" actId="165"/>
          <ac:spMkLst>
            <pc:docMk/>
            <pc:sldMk cId="993699589" sldId="3256"/>
            <ac:spMk id="945" creationId="{02A27A5D-A399-4912-5E1F-01E42E51220E}"/>
          </ac:spMkLst>
        </pc:spChg>
        <pc:spChg chg="mod topLvl">
          <ac:chgData name="selim Tira" userId="a483220af6bbce15" providerId="LiveId" clId="{0BD0C8AA-90B6-4DD7-8D87-53523DD6306C}" dt="2023-03-23T06:06:10.532" v="18807" actId="165"/>
          <ac:spMkLst>
            <pc:docMk/>
            <pc:sldMk cId="993699589" sldId="3256"/>
            <ac:spMk id="946" creationId="{88F39E85-26AE-1CB0-3A59-44FD31DDC82E}"/>
          </ac:spMkLst>
        </pc:spChg>
        <pc:spChg chg="mod topLvl">
          <ac:chgData name="selim Tira" userId="a483220af6bbce15" providerId="LiveId" clId="{0BD0C8AA-90B6-4DD7-8D87-53523DD6306C}" dt="2023-03-23T06:06:10.532" v="18807" actId="165"/>
          <ac:spMkLst>
            <pc:docMk/>
            <pc:sldMk cId="993699589" sldId="3256"/>
            <ac:spMk id="947" creationId="{C78A804D-371F-346A-D553-0929DA03F91F}"/>
          </ac:spMkLst>
        </pc:spChg>
        <pc:spChg chg="mod topLvl">
          <ac:chgData name="selim Tira" userId="a483220af6bbce15" providerId="LiveId" clId="{0BD0C8AA-90B6-4DD7-8D87-53523DD6306C}" dt="2023-03-23T06:06:10.532" v="18807" actId="165"/>
          <ac:spMkLst>
            <pc:docMk/>
            <pc:sldMk cId="993699589" sldId="3256"/>
            <ac:spMk id="948" creationId="{5CE7F825-1551-7992-0AD9-5B9027E4C992}"/>
          </ac:spMkLst>
        </pc:spChg>
        <pc:spChg chg="mod topLvl">
          <ac:chgData name="selim Tira" userId="a483220af6bbce15" providerId="LiveId" clId="{0BD0C8AA-90B6-4DD7-8D87-53523DD6306C}" dt="2023-03-23T06:06:10.532" v="18807" actId="165"/>
          <ac:spMkLst>
            <pc:docMk/>
            <pc:sldMk cId="993699589" sldId="3256"/>
            <ac:spMk id="949" creationId="{396BE7C6-08EA-1F47-7F99-B7C457FBC11F}"/>
          </ac:spMkLst>
        </pc:spChg>
        <pc:spChg chg="mod topLvl">
          <ac:chgData name="selim Tira" userId="a483220af6bbce15" providerId="LiveId" clId="{0BD0C8AA-90B6-4DD7-8D87-53523DD6306C}" dt="2023-03-23T06:06:10.532" v="18807" actId="165"/>
          <ac:spMkLst>
            <pc:docMk/>
            <pc:sldMk cId="993699589" sldId="3256"/>
            <ac:spMk id="950" creationId="{94E6B592-9ED9-E2BD-D070-24A30848E50B}"/>
          </ac:spMkLst>
        </pc:spChg>
        <pc:spChg chg="mod topLvl">
          <ac:chgData name="selim Tira" userId="a483220af6bbce15" providerId="LiveId" clId="{0BD0C8AA-90B6-4DD7-8D87-53523DD6306C}" dt="2023-03-23T06:06:10.532" v="18807" actId="165"/>
          <ac:spMkLst>
            <pc:docMk/>
            <pc:sldMk cId="993699589" sldId="3256"/>
            <ac:spMk id="951" creationId="{60EB4FD7-D43D-1BB6-C5D0-127C4D1BB58E}"/>
          </ac:spMkLst>
        </pc:spChg>
        <pc:spChg chg="mod topLvl">
          <ac:chgData name="selim Tira" userId="a483220af6bbce15" providerId="LiveId" clId="{0BD0C8AA-90B6-4DD7-8D87-53523DD6306C}" dt="2023-03-23T06:06:10.532" v="18807" actId="165"/>
          <ac:spMkLst>
            <pc:docMk/>
            <pc:sldMk cId="993699589" sldId="3256"/>
            <ac:spMk id="952" creationId="{7049632C-C9F5-C8BF-8B5A-E1B9455352D8}"/>
          </ac:spMkLst>
        </pc:spChg>
        <pc:spChg chg="mod topLvl">
          <ac:chgData name="selim Tira" userId="a483220af6bbce15" providerId="LiveId" clId="{0BD0C8AA-90B6-4DD7-8D87-53523DD6306C}" dt="2023-03-23T06:06:10.532" v="18807" actId="165"/>
          <ac:spMkLst>
            <pc:docMk/>
            <pc:sldMk cId="993699589" sldId="3256"/>
            <ac:spMk id="953" creationId="{B0040B20-BDAC-ECF5-432A-BD0E7CAB1EE1}"/>
          </ac:spMkLst>
        </pc:spChg>
        <pc:spChg chg="mod topLvl">
          <ac:chgData name="selim Tira" userId="a483220af6bbce15" providerId="LiveId" clId="{0BD0C8AA-90B6-4DD7-8D87-53523DD6306C}" dt="2023-03-23T06:06:10.532" v="18807" actId="165"/>
          <ac:spMkLst>
            <pc:docMk/>
            <pc:sldMk cId="993699589" sldId="3256"/>
            <ac:spMk id="954" creationId="{5C5D7C9D-BE93-AE6A-1382-CACA712A4691}"/>
          </ac:spMkLst>
        </pc:spChg>
        <pc:spChg chg="mod topLvl">
          <ac:chgData name="selim Tira" userId="a483220af6bbce15" providerId="LiveId" clId="{0BD0C8AA-90B6-4DD7-8D87-53523DD6306C}" dt="2023-03-23T06:06:10.532" v="18807" actId="165"/>
          <ac:spMkLst>
            <pc:docMk/>
            <pc:sldMk cId="993699589" sldId="3256"/>
            <ac:spMk id="955" creationId="{9E3EB8AA-73AA-269D-F60F-8524B62B88BC}"/>
          </ac:spMkLst>
        </pc:spChg>
        <pc:spChg chg="mod topLvl">
          <ac:chgData name="selim Tira" userId="a483220af6bbce15" providerId="LiveId" clId="{0BD0C8AA-90B6-4DD7-8D87-53523DD6306C}" dt="2023-03-23T06:06:10.532" v="18807" actId="165"/>
          <ac:spMkLst>
            <pc:docMk/>
            <pc:sldMk cId="993699589" sldId="3256"/>
            <ac:spMk id="956" creationId="{6A16E1A0-0943-7345-2C0A-BDD6C0B68DAB}"/>
          </ac:spMkLst>
        </pc:spChg>
        <pc:spChg chg="mod topLvl">
          <ac:chgData name="selim Tira" userId="a483220af6bbce15" providerId="LiveId" clId="{0BD0C8AA-90B6-4DD7-8D87-53523DD6306C}" dt="2023-03-23T06:06:10.532" v="18807" actId="165"/>
          <ac:spMkLst>
            <pc:docMk/>
            <pc:sldMk cId="993699589" sldId="3256"/>
            <ac:spMk id="957" creationId="{A6A94881-3CC3-93BF-62EB-EC80C6FA4FC6}"/>
          </ac:spMkLst>
        </pc:spChg>
        <pc:spChg chg="mod topLvl">
          <ac:chgData name="selim Tira" userId="a483220af6bbce15" providerId="LiveId" clId="{0BD0C8AA-90B6-4DD7-8D87-53523DD6306C}" dt="2023-03-23T06:06:10.532" v="18807" actId="165"/>
          <ac:spMkLst>
            <pc:docMk/>
            <pc:sldMk cId="993699589" sldId="3256"/>
            <ac:spMk id="958" creationId="{78031981-EF5E-54B8-211D-803193172E0A}"/>
          </ac:spMkLst>
        </pc:spChg>
        <pc:spChg chg="mod topLvl">
          <ac:chgData name="selim Tira" userId="a483220af6bbce15" providerId="LiveId" clId="{0BD0C8AA-90B6-4DD7-8D87-53523DD6306C}" dt="2023-03-23T06:06:10.532" v="18807" actId="165"/>
          <ac:spMkLst>
            <pc:docMk/>
            <pc:sldMk cId="993699589" sldId="3256"/>
            <ac:spMk id="959" creationId="{96DA0643-ACE6-ACDC-8A32-D1AD3B3D7336}"/>
          </ac:spMkLst>
        </pc:spChg>
        <pc:grpChg chg="mod">
          <ac:chgData name="selim Tira" userId="a483220af6bbce15" providerId="LiveId" clId="{0BD0C8AA-90B6-4DD7-8D87-53523DD6306C}" dt="2023-03-21T03:45:51.892" v="7094" actId="1076"/>
          <ac:grpSpMkLst>
            <pc:docMk/>
            <pc:sldMk cId="993699589" sldId="3256"/>
            <ac:grpSpMk id="2" creationId="{CFF55E8F-5464-48C0-9599-41CEE867B313}"/>
          </ac:grpSpMkLst>
        </pc:grpChg>
        <pc:grpChg chg="del mod">
          <ac:chgData name="selim Tira" userId="a483220af6bbce15" providerId="LiveId" clId="{0BD0C8AA-90B6-4DD7-8D87-53523DD6306C}" dt="2023-03-22T08:51:32.894" v="13230" actId="478"/>
          <ac:grpSpMkLst>
            <pc:docMk/>
            <pc:sldMk cId="993699589" sldId="3256"/>
            <ac:grpSpMk id="5" creationId="{3D42B262-3B41-482D-A23C-9AA106BBE722}"/>
          </ac:grpSpMkLst>
        </pc:grpChg>
        <pc:grpChg chg="mod">
          <ac:chgData name="selim Tira" userId="a483220af6bbce15" providerId="LiveId" clId="{0BD0C8AA-90B6-4DD7-8D87-53523DD6306C}" dt="2023-03-21T03:45:51.892" v="7094" actId="1076"/>
          <ac:grpSpMkLst>
            <pc:docMk/>
            <pc:sldMk cId="993699589" sldId="3256"/>
            <ac:grpSpMk id="6" creationId="{B7CEE7D4-08FD-4A45-B4D4-A5F47D8CCA38}"/>
          </ac:grpSpMkLst>
        </pc:grpChg>
        <pc:grpChg chg="add del mod">
          <ac:chgData name="selim Tira" userId="a483220af6bbce15" providerId="LiveId" clId="{0BD0C8AA-90B6-4DD7-8D87-53523DD6306C}" dt="2023-03-23T05:07:40.402" v="18207" actId="165"/>
          <ac:grpSpMkLst>
            <pc:docMk/>
            <pc:sldMk cId="993699589" sldId="3256"/>
            <ac:grpSpMk id="13" creationId="{C59D4C7A-6BD2-7479-17A4-5FD97C6020A9}"/>
          </ac:grpSpMkLst>
        </pc:grpChg>
        <pc:grpChg chg="del mod topLvl">
          <ac:chgData name="selim Tira" userId="a483220af6bbce15" providerId="LiveId" clId="{0BD0C8AA-90B6-4DD7-8D87-53523DD6306C}" dt="2023-03-23T05:17:02.950" v="18327" actId="165"/>
          <ac:grpSpMkLst>
            <pc:docMk/>
            <pc:sldMk cId="993699589" sldId="3256"/>
            <ac:grpSpMk id="25" creationId="{CCB257B1-15FD-CB5B-58C7-F7808FE64EC4}"/>
          </ac:grpSpMkLst>
        </pc:grpChg>
        <pc:grpChg chg="del mod topLvl">
          <ac:chgData name="selim Tira" userId="a483220af6bbce15" providerId="LiveId" clId="{0BD0C8AA-90B6-4DD7-8D87-53523DD6306C}" dt="2023-03-23T05:17:38.512" v="18329" actId="165"/>
          <ac:grpSpMkLst>
            <pc:docMk/>
            <pc:sldMk cId="993699589" sldId="3256"/>
            <ac:grpSpMk id="26" creationId="{E1006947-183B-FA56-CA46-8C3A9617D851}"/>
          </ac:grpSpMkLst>
        </pc:grpChg>
        <pc:grpChg chg="del mod topLvl">
          <ac:chgData name="selim Tira" userId="a483220af6bbce15" providerId="LiveId" clId="{0BD0C8AA-90B6-4DD7-8D87-53523DD6306C}" dt="2023-03-23T05:07:43.482" v="18208" actId="165"/>
          <ac:grpSpMkLst>
            <pc:docMk/>
            <pc:sldMk cId="993699589" sldId="3256"/>
            <ac:grpSpMk id="27" creationId="{38A1D925-551C-9347-541F-58B004CA2C23}"/>
          </ac:grpSpMkLst>
        </pc:grpChg>
        <pc:grpChg chg="del mod">
          <ac:chgData name="selim Tira" userId="a483220af6bbce15" providerId="LiveId" clId="{0BD0C8AA-90B6-4DD7-8D87-53523DD6306C}" dt="2023-03-22T08:50:19.226" v="13209" actId="478"/>
          <ac:grpSpMkLst>
            <pc:docMk/>
            <pc:sldMk cId="993699589" sldId="3256"/>
            <ac:grpSpMk id="359" creationId="{61E6F16C-036A-480E-8B38-06540F3D88A4}"/>
          </ac:grpSpMkLst>
        </pc:grpChg>
        <pc:grpChg chg="del mod">
          <ac:chgData name="selim Tira" userId="a483220af6bbce15" providerId="LiveId" clId="{0BD0C8AA-90B6-4DD7-8D87-53523DD6306C}" dt="2023-03-22T08:51:13.969" v="13226" actId="478"/>
          <ac:grpSpMkLst>
            <pc:docMk/>
            <pc:sldMk cId="993699589" sldId="3256"/>
            <ac:grpSpMk id="363" creationId="{6674B1A5-060F-46E4-AD83-9289781ED42F}"/>
          </ac:grpSpMkLst>
        </pc:grpChg>
        <pc:grpChg chg="del mod">
          <ac:chgData name="selim Tira" userId="a483220af6bbce15" providerId="LiveId" clId="{0BD0C8AA-90B6-4DD7-8D87-53523DD6306C}" dt="2023-03-22T08:51:44.419" v="13232" actId="478"/>
          <ac:grpSpMkLst>
            <pc:docMk/>
            <pc:sldMk cId="993699589" sldId="3256"/>
            <ac:grpSpMk id="368" creationId="{F57E65CC-6BEA-473D-9DA7-B67BC41C00D9}"/>
          </ac:grpSpMkLst>
        </pc:grpChg>
        <pc:grpChg chg="mod">
          <ac:chgData name="selim Tira" userId="a483220af6bbce15" providerId="LiveId" clId="{0BD0C8AA-90B6-4DD7-8D87-53523DD6306C}" dt="2023-03-21T03:45:51.892" v="7094" actId="1076"/>
          <ac:grpSpMkLst>
            <pc:docMk/>
            <pc:sldMk cId="993699589" sldId="3256"/>
            <ac:grpSpMk id="402" creationId="{26462FB4-08B0-4F03-BFAC-CC040950C36C}"/>
          </ac:grpSpMkLst>
        </pc:grpChg>
        <pc:grpChg chg="add del mod">
          <ac:chgData name="selim Tira" userId="a483220af6bbce15" providerId="LiveId" clId="{0BD0C8AA-90B6-4DD7-8D87-53523DD6306C}" dt="2023-03-23T05:35:55.092" v="18716" actId="165"/>
          <ac:grpSpMkLst>
            <pc:docMk/>
            <pc:sldMk cId="993699589" sldId="3256"/>
            <ac:grpSpMk id="521" creationId="{CFCEA6E7-DD0C-CBAC-4A7C-54305823F633}"/>
          </ac:grpSpMkLst>
        </pc:grpChg>
        <pc:grpChg chg="add del mod">
          <ac:chgData name="selim Tira" userId="a483220af6bbce15" providerId="LiveId" clId="{0BD0C8AA-90B6-4DD7-8D87-53523DD6306C}" dt="2023-03-23T06:06:10.532" v="18807" actId="165"/>
          <ac:grpSpMkLst>
            <pc:docMk/>
            <pc:sldMk cId="993699589" sldId="3256"/>
            <ac:grpSpMk id="522" creationId="{1C57BB3D-5EA4-DB18-AACC-EE8B637EF639}"/>
          </ac:grpSpMkLst>
        </pc:grpChg>
        <pc:grpChg chg="del mod">
          <ac:chgData name="selim Tira" userId="a483220af6bbce15" providerId="LiveId" clId="{0BD0C8AA-90B6-4DD7-8D87-53523DD6306C}" dt="2023-03-21T03:45:55.266" v="7095" actId="478"/>
          <ac:grpSpMkLst>
            <pc:docMk/>
            <pc:sldMk cId="993699589" sldId="3256"/>
            <ac:grpSpMk id="529" creationId="{6D5A302C-B9D6-43AD-94F5-ED711FB3CA1B}"/>
          </ac:grpSpMkLst>
        </pc:grpChg>
        <pc:graphicFrameChg chg="del mod topLvl">
          <ac:chgData name="selim Tira" userId="a483220af6bbce15" providerId="LiveId" clId="{0BD0C8AA-90B6-4DD7-8D87-53523DD6306C}" dt="2023-03-23T05:12:11.998" v="18279" actId="478"/>
          <ac:graphicFrameMkLst>
            <pc:docMk/>
            <pc:sldMk cId="993699589" sldId="3256"/>
            <ac:graphicFrameMk id="14" creationId="{DEE0AF4B-2D24-C453-8B40-99ED5FF940C3}"/>
          </ac:graphicFrameMkLst>
        </pc:graphicFrameChg>
        <pc:graphicFrameChg chg="del mod">
          <ac:chgData name="selim Tira" userId="a483220af6bbce15" providerId="LiveId" clId="{0BD0C8AA-90B6-4DD7-8D87-53523DD6306C}" dt="2023-03-21T03:45:40.357" v="7093" actId="478"/>
          <ac:graphicFrameMkLst>
            <pc:docMk/>
            <pc:sldMk cId="993699589" sldId="3256"/>
            <ac:graphicFrameMk id="321" creationId="{9D76F612-A98A-4F80-9F37-23F4C0EB51B1}"/>
          </ac:graphicFrameMkLst>
        </pc:graphicFrameChg>
        <pc:graphicFrameChg chg="add del mod">
          <ac:chgData name="selim Tira" userId="a483220af6bbce15" providerId="LiveId" clId="{0BD0C8AA-90B6-4DD7-8D87-53523DD6306C}" dt="2023-03-23T05:17:00.330" v="18326" actId="21"/>
          <ac:graphicFrameMkLst>
            <pc:docMk/>
            <pc:sldMk cId="993699589" sldId="3256"/>
            <ac:graphicFrameMk id="517" creationId="{608798D7-3586-EC60-7311-0ECF1C2FC158}"/>
          </ac:graphicFrameMkLst>
        </pc:graphicFrameChg>
        <pc:graphicFrameChg chg="add mod ord topLvl">
          <ac:chgData name="selim Tira" userId="a483220af6bbce15" providerId="LiveId" clId="{0BD0C8AA-90B6-4DD7-8D87-53523DD6306C}" dt="2023-03-23T06:06:10.532" v="18807" actId="165"/>
          <ac:graphicFrameMkLst>
            <pc:docMk/>
            <pc:sldMk cId="993699589" sldId="3256"/>
            <ac:graphicFrameMk id="518" creationId="{2FC3AD2D-3A91-0543-C3D7-86E4923B6C7B}"/>
          </ac:graphicFrameMkLst>
        </pc:graphicFrameChg>
        <pc:graphicFrameChg chg="add mod">
          <ac:chgData name="selim Tira" userId="a483220af6bbce15" providerId="LiveId" clId="{0BD0C8AA-90B6-4DD7-8D87-53523DD6306C}" dt="2023-03-23T06:09:10.679" v="18854" actId="207"/>
          <ac:graphicFrameMkLst>
            <pc:docMk/>
            <pc:sldMk cId="993699589" sldId="3256"/>
            <ac:graphicFrameMk id="523" creationId="{3CB84799-033E-20E6-819C-05F3A167E214}"/>
          </ac:graphicFrameMkLst>
        </pc:graphicFrameChg>
        <pc:graphicFrameChg chg="add mod">
          <ac:chgData name="selim Tira" userId="a483220af6bbce15" providerId="LiveId" clId="{0BD0C8AA-90B6-4DD7-8D87-53523DD6306C}" dt="2023-03-23T06:06:19.143" v="18810" actId="571"/>
          <ac:graphicFrameMkLst>
            <pc:docMk/>
            <pc:sldMk cId="993699589" sldId="3256"/>
            <ac:graphicFrameMk id="525" creationId="{21F71342-0346-2953-814A-2F7103CF9C2C}"/>
          </ac:graphicFrameMkLst>
        </pc:graphicFrameChg>
        <pc:graphicFrameChg chg="add mod">
          <ac:chgData name="selim Tira" userId="a483220af6bbce15" providerId="LiveId" clId="{0BD0C8AA-90B6-4DD7-8D87-53523DD6306C}" dt="2023-03-23T06:06:25.056" v="18812" actId="571"/>
          <ac:graphicFrameMkLst>
            <pc:docMk/>
            <pc:sldMk cId="993699589" sldId="3256"/>
            <ac:graphicFrameMk id="526" creationId="{E37191E0-A64B-48CF-26A4-525B1C2D3D69}"/>
          </ac:graphicFrameMkLst>
        </pc:graphicFrameChg>
        <pc:graphicFrameChg chg="mod">
          <ac:chgData name="selim Tira" userId="a483220af6bbce15" providerId="LiveId" clId="{0BD0C8AA-90B6-4DD7-8D87-53523DD6306C}" dt="2023-03-21T03:45:51.892" v="7094" actId="1076"/>
          <ac:graphicFrameMkLst>
            <pc:docMk/>
            <pc:sldMk cId="993699589" sldId="3256"/>
            <ac:graphicFrameMk id="921" creationId="{358A43D4-8212-4416-8516-4B866CCA9A77}"/>
          </ac:graphicFrameMkLst>
        </pc:graphicFrameChg>
        <pc:picChg chg="add del mod modCrop">
          <ac:chgData name="selim Tira" userId="a483220af6bbce15" providerId="LiveId" clId="{0BD0C8AA-90B6-4DD7-8D87-53523DD6306C}" dt="2023-03-23T07:42:39.022" v="22777" actId="478"/>
          <ac:picMkLst>
            <pc:docMk/>
            <pc:sldMk cId="993699589" sldId="3256"/>
            <ac:picMk id="8" creationId="{1505C468-79F2-E680-F4DE-71ECE2A6955A}"/>
          </ac:picMkLst>
        </pc:picChg>
        <pc:picChg chg="add del mod">
          <ac:chgData name="selim Tira" userId="a483220af6bbce15" providerId="LiveId" clId="{0BD0C8AA-90B6-4DD7-8D87-53523DD6306C}" dt="2023-03-23T05:35:32.678" v="18710" actId="478"/>
          <ac:picMkLst>
            <pc:docMk/>
            <pc:sldMk cId="993699589" sldId="3256"/>
            <ac:picMk id="9" creationId="{10152FC5-1CA3-1B48-5931-25BB5B81993C}"/>
          </ac:picMkLst>
        </pc:picChg>
        <pc:picChg chg="add mod">
          <ac:chgData name="selim Tira" userId="a483220af6bbce15" providerId="LiveId" clId="{0BD0C8AA-90B6-4DD7-8D87-53523DD6306C}" dt="2023-03-21T02:04:23.775" v="5417"/>
          <ac:picMkLst>
            <pc:docMk/>
            <pc:sldMk cId="993699589" sldId="3256"/>
            <ac:picMk id="11" creationId="{276AAA6D-0E1A-3B13-14F4-3A771906D1AA}"/>
          </ac:picMkLst>
        </pc:picChg>
        <pc:picChg chg="add mod topLvl">
          <ac:chgData name="selim Tira" userId="a483220af6bbce15" providerId="LiveId" clId="{0BD0C8AA-90B6-4DD7-8D87-53523DD6306C}" dt="2023-03-23T06:07:52.653" v="18837" actId="408"/>
          <ac:picMkLst>
            <pc:docMk/>
            <pc:sldMk cId="993699589" sldId="3256"/>
            <ac:picMk id="519" creationId="{28DB0E78-AAB2-A235-0509-A329D5573463}"/>
          </ac:picMkLst>
        </pc:picChg>
        <pc:picChg chg="add mod topLvl">
          <ac:chgData name="selim Tira" userId="a483220af6bbce15" providerId="LiveId" clId="{0BD0C8AA-90B6-4DD7-8D87-53523DD6306C}" dt="2023-03-23T06:06:10.532" v="18807" actId="165"/>
          <ac:picMkLst>
            <pc:docMk/>
            <pc:sldMk cId="993699589" sldId="3256"/>
            <ac:picMk id="520" creationId="{3E30B50F-5479-1D8D-96C3-ED96165501A8}"/>
          </ac:picMkLst>
        </pc:picChg>
        <pc:picChg chg="add mod">
          <ac:chgData name="selim Tira" userId="a483220af6bbce15" providerId="LiveId" clId="{0BD0C8AA-90B6-4DD7-8D87-53523DD6306C}" dt="2023-03-23T06:07:01.750" v="18821" actId="571"/>
          <ac:picMkLst>
            <pc:docMk/>
            <pc:sldMk cId="993699589" sldId="3256"/>
            <ac:picMk id="527" creationId="{BAF67637-D519-579E-859D-8898A292FCC0}"/>
          </ac:picMkLst>
        </pc:picChg>
        <pc:picChg chg="add mod">
          <ac:chgData name="selim Tira" userId="a483220af6bbce15" providerId="LiveId" clId="{0BD0C8AA-90B6-4DD7-8D87-53523DD6306C}" dt="2023-03-23T06:07:10.454" v="18823" actId="1076"/>
          <ac:picMkLst>
            <pc:docMk/>
            <pc:sldMk cId="993699589" sldId="3256"/>
            <ac:picMk id="528" creationId="{37911A39-9EFF-9F92-81FE-29FF0193B558}"/>
          </ac:picMkLst>
        </pc:picChg>
        <pc:picChg chg="add mod">
          <ac:chgData name="selim Tira" userId="a483220af6bbce15" providerId="LiveId" clId="{0BD0C8AA-90B6-4DD7-8D87-53523DD6306C}" dt="2023-03-23T06:07:52.653" v="18837" actId="408"/>
          <ac:picMkLst>
            <pc:docMk/>
            <pc:sldMk cId="993699589" sldId="3256"/>
            <ac:picMk id="529" creationId="{A15320B4-4823-E5AD-03A7-754C3E77BF93}"/>
          </ac:picMkLst>
        </pc:picChg>
        <pc:picChg chg="add mod">
          <ac:chgData name="selim Tira" userId="a483220af6bbce15" providerId="LiveId" clId="{0BD0C8AA-90B6-4DD7-8D87-53523DD6306C}" dt="2023-03-23T06:07:52.653" v="18837" actId="408"/>
          <ac:picMkLst>
            <pc:docMk/>
            <pc:sldMk cId="993699589" sldId="3256"/>
            <ac:picMk id="530" creationId="{1A845A64-3895-C8DE-EC4D-76BC1856531E}"/>
          </ac:picMkLst>
        </pc:picChg>
        <pc:picChg chg="add mod">
          <ac:chgData name="selim Tira" userId="a483220af6bbce15" providerId="LiveId" clId="{0BD0C8AA-90B6-4DD7-8D87-53523DD6306C}" dt="2023-03-23T06:07:52.653" v="18837" actId="408"/>
          <ac:picMkLst>
            <pc:docMk/>
            <pc:sldMk cId="993699589" sldId="3256"/>
            <ac:picMk id="531" creationId="{D0E57770-3351-6DCE-5453-7F461C357AFA}"/>
          </ac:picMkLst>
        </pc:picChg>
        <pc:picChg chg="add mod">
          <ac:chgData name="selim Tira" userId="a483220af6bbce15" providerId="LiveId" clId="{0BD0C8AA-90B6-4DD7-8D87-53523DD6306C}" dt="2023-03-23T06:07:52.653" v="18837" actId="408"/>
          <ac:picMkLst>
            <pc:docMk/>
            <pc:sldMk cId="993699589" sldId="3256"/>
            <ac:picMk id="532" creationId="{EAFB5982-213A-09D3-1890-00840ACDEAB3}"/>
          </ac:picMkLst>
        </pc:picChg>
        <pc:picChg chg="add mod">
          <ac:chgData name="selim Tira" userId="a483220af6bbce15" providerId="LiveId" clId="{0BD0C8AA-90B6-4DD7-8D87-53523DD6306C}" dt="2023-03-23T06:07:52.653" v="18837" actId="408"/>
          <ac:picMkLst>
            <pc:docMk/>
            <pc:sldMk cId="993699589" sldId="3256"/>
            <ac:picMk id="533" creationId="{D955A506-F0FC-D5B2-1F9E-A3A4EBC22C20}"/>
          </ac:picMkLst>
        </pc:picChg>
        <pc:picChg chg="add mod">
          <ac:chgData name="selim Tira" userId="a483220af6bbce15" providerId="LiveId" clId="{0BD0C8AA-90B6-4DD7-8D87-53523DD6306C}" dt="2023-03-23T06:07:52.653" v="18837" actId="408"/>
          <ac:picMkLst>
            <pc:docMk/>
            <pc:sldMk cId="993699589" sldId="3256"/>
            <ac:picMk id="534" creationId="{1D9EFC8D-8B6E-D4D1-6D15-36B8723E46DB}"/>
          </ac:picMkLst>
        </pc:picChg>
        <pc:picChg chg="add mod">
          <ac:chgData name="selim Tira" userId="a483220af6bbce15" providerId="LiveId" clId="{0BD0C8AA-90B6-4DD7-8D87-53523DD6306C}" dt="2023-03-23T06:07:52.653" v="18837" actId="408"/>
          <ac:picMkLst>
            <pc:docMk/>
            <pc:sldMk cId="993699589" sldId="3256"/>
            <ac:picMk id="535" creationId="{5ED23955-CF76-BF18-B6A3-67E8AAC5B5D0}"/>
          </ac:picMkLst>
        </pc:picChg>
        <pc:picChg chg="add mod">
          <ac:chgData name="selim Tira" userId="a483220af6bbce15" providerId="LiveId" clId="{0BD0C8AA-90B6-4DD7-8D87-53523DD6306C}" dt="2023-03-23T06:07:52.653" v="18837" actId="408"/>
          <ac:picMkLst>
            <pc:docMk/>
            <pc:sldMk cId="993699589" sldId="3256"/>
            <ac:picMk id="536" creationId="{C67A5954-3733-8BCA-B6C0-75734C139A1F}"/>
          </ac:picMkLst>
        </pc:picChg>
        <pc:picChg chg="add mod">
          <ac:chgData name="selim Tira" userId="a483220af6bbce15" providerId="LiveId" clId="{0BD0C8AA-90B6-4DD7-8D87-53523DD6306C}" dt="2023-03-23T06:07:52.653" v="18837" actId="408"/>
          <ac:picMkLst>
            <pc:docMk/>
            <pc:sldMk cId="993699589" sldId="3256"/>
            <ac:picMk id="537" creationId="{4CFB59F4-2F48-DCE9-27A9-6C37E61FC4FA}"/>
          </ac:picMkLst>
        </pc:picChg>
        <pc:picChg chg="add mod topLvl">
          <ac:chgData name="selim Tira" userId="a483220af6bbce15" providerId="LiveId" clId="{0BD0C8AA-90B6-4DD7-8D87-53523DD6306C}" dt="2023-03-23T06:06:10.532" v="18807" actId="165"/>
          <ac:picMkLst>
            <pc:docMk/>
            <pc:sldMk cId="993699589" sldId="3256"/>
            <ac:picMk id="4098" creationId="{2467CB1C-4ECD-7D52-AB0B-B56C9AEA2A6C}"/>
          </ac:picMkLst>
        </pc:picChg>
        <pc:picChg chg="add mod topLvl">
          <ac:chgData name="selim Tira" userId="a483220af6bbce15" providerId="LiveId" clId="{0BD0C8AA-90B6-4DD7-8D87-53523DD6306C}" dt="2023-03-23T06:06:10.532" v="18807" actId="165"/>
          <ac:picMkLst>
            <pc:docMk/>
            <pc:sldMk cId="993699589" sldId="3256"/>
            <ac:picMk id="4100" creationId="{AC4326F5-732F-1C9E-A816-D275C1A4C05A}"/>
          </ac:picMkLst>
        </pc:picChg>
        <pc:picChg chg="add del mod topLvl">
          <ac:chgData name="selim Tira" userId="a483220af6bbce15" providerId="LiveId" clId="{0BD0C8AA-90B6-4DD7-8D87-53523DD6306C}" dt="2023-03-23T06:11:25.022" v="18860" actId="478"/>
          <ac:picMkLst>
            <pc:docMk/>
            <pc:sldMk cId="993699589" sldId="3256"/>
            <ac:picMk id="4102" creationId="{0B2C6609-DE5A-C219-1BA6-CB4DE0BD9939}"/>
          </ac:picMkLst>
        </pc:picChg>
        <pc:cxnChg chg="del mod">
          <ac:chgData name="selim Tira" userId="a483220af6bbce15" providerId="LiveId" clId="{0BD0C8AA-90B6-4DD7-8D87-53523DD6306C}" dt="2023-03-21T03:52:47.891" v="7191" actId="478"/>
          <ac:cxnSpMkLst>
            <pc:docMk/>
            <pc:sldMk cId="993699589" sldId="3256"/>
            <ac:cxnSpMk id="9" creationId="{E3073AB1-AF12-4CC4-AAE5-B41BBF3618DB}"/>
          </ac:cxnSpMkLst>
        </pc:cxnChg>
        <pc:cxnChg chg="add mod">
          <ac:chgData name="selim Tira" userId="a483220af6bbce15" providerId="LiveId" clId="{0BD0C8AA-90B6-4DD7-8D87-53523DD6306C}" dt="2023-03-21T03:53:21.022" v="7192"/>
          <ac:cxnSpMkLst>
            <pc:docMk/>
            <pc:sldMk cId="993699589" sldId="3256"/>
            <ac:cxnSpMk id="17" creationId="{83B4690E-B8E6-10F6-0C72-66BBA1D5C362}"/>
          </ac:cxnSpMkLst>
        </pc:cxnChg>
        <pc:cxnChg chg="add mod">
          <ac:chgData name="selim Tira" userId="a483220af6bbce15" providerId="LiveId" clId="{0BD0C8AA-90B6-4DD7-8D87-53523DD6306C}" dt="2023-03-21T03:53:21.022" v="7192"/>
          <ac:cxnSpMkLst>
            <pc:docMk/>
            <pc:sldMk cId="993699589" sldId="3256"/>
            <ac:cxnSpMk id="22" creationId="{38B1FD5D-A3C6-9033-1BB1-BDA89BBEA9C2}"/>
          </ac:cxnSpMkLst>
        </pc:cxnChg>
        <pc:cxnChg chg="del mod">
          <ac:chgData name="selim Tira" userId="a483220af6bbce15" providerId="LiveId" clId="{0BD0C8AA-90B6-4DD7-8D87-53523DD6306C}" dt="2023-03-21T02:03:56.544" v="5413" actId="478"/>
          <ac:cxnSpMkLst>
            <pc:docMk/>
            <pc:sldMk cId="993699589" sldId="3256"/>
            <ac:cxnSpMk id="93" creationId="{22AC5F94-D187-4CC8-B12D-7A659ED0CBC9}"/>
          </ac:cxnSpMkLst>
        </pc:cxnChg>
        <pc:cxnChg chg="del mod">
          <ac:chgData name="selim Tira" userId="a483220af6bbce15" providerId="LiveId" clId="{0BD0C8AA-90B6-4DD7-8D87-53523DD6306C}" dt="2023-03-21T03:52:47.891" v="7191" actId="478"/>
          <ac:cxnSpMkLst>
            <pc:docMk/>
            <pc:sldMk cId="993699589" sldId="3256"/>
            <ac:cxnSpMk id="326" creationId="{8AE4A7D4-ACC8-4FEA-8EB4-523FF007C654}"/>
          </ac:cxnSpMkLst>
        </pc:cxnChg>
        <pc:cxnChg chg="del mod">
          <ac:chgData name="selim Tira" userId="a483220af6bbce15" providerId="LiveId" clId="{0BD0C8AA-90B6-4DD7-8D87-53523DD6306C}" dt="2023-03-21T03:52:47.891" v="7191" actId="478"/>
          <ac:cxnSpMkLst>
            <pc:docMk/>
            <pc:sldMk cId="993699589" sldId="3256"/>
            <ac:cxnSpMk id="327" creationId="{431AC63E-DC78-4858-AAB3-AF1EFE1D1CBE}"/>
          </ac:cxnSpMkLst>
        </pc:cxnChg>
        <pc:cxnChg chg="del mod">
          <ac:chgData name="selim Tira" userId="a483220af6bbce15" providerId="LiveId" clId="{0BD0C8AA-90B6-4DD7-8D87-53523DD6306C}" dt="2023-03-21T03:52:47.891" v="7191" actId="478"/>
          <ac:cxnSpMkLst>
            <pc:docMk/>
            <pc:sldMk cId="993699589" sldId="3256"/>
            <ac:cxnSpMk id="328" creationId="{11AB7126-A512-4209-B5B7-081309BDFA27}"/>
          </ac:cxnSpMkLst>
        </pc:cxnChg>
        <pc:cxnChg chg="del mod topLvl">
          <ac:chgData name="selim Tira" userId="a483220af6bbce15" providerId="LiveId" clId="{0BD0C8AA-90B6-4DD7-8D87-53523DD6306C}" dt="2023-03-22T08:51:13.969" v="13226" actId="478"/>
          <ac:cxnSpMkLst>
            <pc:docMk/>
            <pc:sldMk cId="993699589" sldId="3256"/>
            <ac:cxnSpMk id="365" creationId="{4A14B5C4-1DB8-457E-BC3C-2EF6AB295563}"/>
          </ac:cxnSpMkLst>
        </pc:cxnChg>
        <pc:cxnChg chg="del mod">
          <ac:chgData name="selim Tira" userId="a483220af6bbce15" providerId="LiveId" clId="{0BD0C8AA-90B6-4DD7-8D87-53523DD6306C}" dt="2023-03-22T08:51:10.599" v="13225" actId="478"/>
          <ac:cxnSpMkLst>
            <pc:docMk/>
            <pc:sldMk cId="993699589" sldId="3256"/>
            <ac:cxnSpMk id="366" creationId="{6E581C50-3B1D-46B8-B20A-FBD3609281C4}"/>
          </ac:cxnSpMkLst>
        </pc:cxnChg>
        <pc:cxnChg chg="del topLvl">
          <ac:chgData name="selim Tira" userId="a483220af6bbce15" providerId="LiveId" clId="{0BD0C8AA-90B6-4DD7-8D87-53523DD6306C}" dt="2023-03-22T08:51:44.419" v="13232" actId="478"/>
          <ac:cxnSpMkLst>
            <pc:docMk/>
            <pc:sldMk cId="993699589" sldId="3256"/>
            <ac:cxnSpMk id="370" creationId="{948D8504-1344-4F0F-A3C7-C764BABE3A5B}"/>
          </ac:cxnSpMkLst>
        </pc:cxnChg>
        <pc:cxnChg chg="del">
          <ac:chgData name="selim Tira" userId="a483220af6bbce15" providerId="LiveId" clId="{0BD0C8AA-90B6-4DD7-8D87-53523DD6306C}" dt="2023-03-22T08:51:17.285" v="13227" actId="478"/>
          <ac:cxnSpMkLst>
            <pc:docMk/>
            <pc:sldMk cId="993699589" sldId="3256"/>
            <ac:cxnSpMk id="372" creationId="{7602D692-C5CF-44F6-866F-C7C85F3F92B3}"/>
          </ac:cxnSpMkLst>
        </pc:cxnChg>
      </pc:sldChg>
      <pc:sldChg chg="del">
        <pc:chgData name="selim Tira" userId="a483220af6bbce15" providerId="LiveId" clId="{0BD0C8AA-90B6-4DD7-8D87-53523DD6306C}" dt="2023-03-17T19:20:35.879" v="134" actId="47"/>
        <pc:sldMkLst>
          <pc:docMk/>
          <pc:sldMk cId="3794367947" sldId="3277"/>
        </pc:sldMkLst>
      </pc:sldChg>
      <pc:sldChg chg="addSp delSp modSp del mod">
        <pc:chgData name="selim Tira" userId="a483220af6bbce15" providerId="LiveId" clId="{0BD0C8AA-90B6-4DD7-8D87-53523DD6306C}" dt="2023-03-19T17:55:49.550" v="2230" actId="47"/>
        <pc:sldMkLst>
          <pc:docMk/>
          <pc:sldMk cId="703743070" sldId="3278"/>
        </pc:sldMkLst>
        <pc:spChg chg="mod">
          <ac:chgData name="selim Tira" userId="a483220af6bbce15" providerId="LiveId" clId="{0BD0C8AA-90B6-4DD7-8D87-53523DD6306C}" dt="2023-03-19T12:57:41.426" v="704" actId="20577"/>
          <ac:spMkLst>
            <pc:docMk/>
            <pc:sldMk cId="703743070" sldId="3278"/>
            <ac:spMk id="7" creationId="{902C9782-7D4B-421D-A36D-71AC60BCC2FA}"/>
          </ac:spMkLst>
        </pc:spChg>
        <pc:spChg chg="mod">
          <ac:chgData name="selim Tira" userId="a483220af6bbce15" providerId="LiveId" clId="{0BD0C8AA-90B6-4DD7-8D87-53523DD6306C}" dt="2023-03-19T13:06:03.855" v="902"/>
          <ac:spMkLst>
            <pc:docMk/>
            <pc:sldMk cId="703743070" sldId="3278"/>
            <ac:spMk id="9" creationId="{BB6B8635-B437-DF13-168D-CBF617D5790B}"/>
          </ac:spMkLst>
        </pc:spChg>
        <pc:spChg chg="mod">
          <ac:chgData name="selim Tira" userId="a483220af6bbce15" providerId="LiveId" clId="{0BD0C8AA-90B6-4DD7-8D87-53523DD6306C}" dt="2023-03-19T13:06:03.855" v="902"/>
          <ac:spMkLst>
            <pc:docMk/>
            <pc:sldMk cId="703743070" sldId="3278"/>
            <ac:spMk id="10" creationId="{7B66C4B5-FD22-D718-15FE-EF8F6414F4A6}"/>
          </ac:spMkLst>
        </pc:spChg>
        <pc:spChg chg="del">
          <ac:chgData name="selim Tira" userId="a483220af6bbce15" providerId="LiveId" clId="{0BD0C8AA-90B6-4DD7-8D87-53523DD6306C}" dt="2023-03-19T12:57:33.471" v="696" actId="478"/>
          <ac:spMkLst>
            <pc:docMk/>
            <pc:sldMk cId="703743070" sldId="3278"/>
            <ac:spMk id="32" creationId="{D788242B-FB14-4C1C-90A8-349C1843954D}"/>
          </ac:spMkLst>
        </pc:spChg>
        <pc:spChg chg="del">
          <ac:chgData name="selim Tira" userId="a483220af6bbce15" providerId="LiveId" clId="{0BD0C8AA-90B6-4DD7-8D87-53523DD6306C}" dt="2023-03-19T12:57:33.471" v="696" actId="478"/>
          <ac:spMkLst>
            <pc:docMk/>
            <pc:sldMk cId="703743070" sldId="3278"/>
            <ac:spMk id="33" creationId="{22D1DF17-2855-42F3-890A-78D2B7C13C81}"/>
          </ac:spMkLst>
        </pc:spChg>
        <pc:spChg chg="del">
          <ac:chgData name="selim Tira" userId="a483220af6bbce15" providerId="LiveId" clId="{0BD0C8AA-90B6-4DD7-8D87-53523DD6306C}" dt="2023-03-19T12:57:33.471" v="696" actId="478"/>
          <ac:spMkLst>
            <pc:docMk/>
            <pc:sldMk cId="703743070" sldId="3278"/>
            <ac:spMk id="34" creationId="{603F9918-65AC-47BD-B68D-51A391CB0670}"/>
          </ac:spMkLst>
        </pc:spChg>
        <pc:spChg chg="del">
          <ac:chgData name="selim Tira" userId="a483220af6bbce15" providerId="LiveId" clId="{0BD0C8AA-90B6-4DD7-8D87-53523DD6306C}" dt="2023-03-19T12:57:33.471" v="696" actId="478"/>
          <ac:spMkLst>
            <pc:docMk/>
            <pc:sldMk cId="703743070" sldId="3278"/>
            <ac:spMk id="35" creationId="{A8BE9861-0AC3-4286-81DB-160205EA6192}"/>
          </ac:spMkLst>
        </pc:spChg>
        <pc:spChg chg="del">
          <ac:chgData name="selim Tira" userId="a483220af6bbce15" providerId="LiveId" clId="{0BD0C8AA-90B6-4DD7-8D87-53523DD6306C}" dt="2023-03-19T12:57:33.471" v="696" actId="478"/>
          <ac:spMkLst>
            <pc:docMk/>
            <pc:sldMk cId="703743070" sldId="3278"/>
            <ac:spMk id="36" creationId="{106395EC-516A-4642-BA52-C0F37FDD5613}"/>
          </ac:spMkLst>
        </pc:spChg>
        <pc:grpChg chg="add mod">
          <ac:chgData name="selim Tira" userId="a483220af6bbce15" providerId="LiveId" clId="{0BD0C8AA-90B6-4DD7-8D87-53523DD6306C}" dt="2023-03-19T13:06:03.855" v="902"/>
          <ac:grpSpMkLst>
            <pc:docMk/>
            <pc:sldMk cId="703743070" sldId="3278"/>
            <ac:grpSpMk id="8" creationId="{E983F57E-6F66-A959-25FF-552018AA27B0}"/>
          </ac:grpSpMkLst>
        </pc:grpChg>
        <pc:picChg chg="add mod">
          <ac:chgData name="selim Tira" userId="a483220af6bbce15" providerId="LiveId" clId="{0BD0C8AA-90B6-4DD7-8D87-53523DD6306C}" dt="2023-03-19T12:58:27.911" v="717"/>
          <ac:picMkLst>
            <pc:docMk/>
            <pc:sldMk cId="703743070" sldId="3278"/>
            <ac:picMk id="3" creationId="{CF574A78-8656-02B3-02B6-34F08C04CD5C}"/>
          </ac:picMkLst>
        </pc:picChg>
        <pc:picChg chg="mod">
          <ac:chgData name="selim Tira" userId="a483220af6bbce15" providerId="LiveId" clId="{0BD0C8AA-90B6-4DD7-8D87-53523DD6306C}" dt="2023-03-19T13:06:03.855" v="902"/>
          <ac:picMkLst>
            <pc:docMk/>
            <pc:sldMk cId="703743070" sldId="3278"/>
            <ac:picMk id="37" creationId="{08E7210A-D4E4-3E68-BCC5-00BDE0B29103}"/>
          </ac:picMkLst>
        </pc:picChg>
        <pc:picChg chg="del">
          <ac:chgData name="selim Tira" userId="a483220af6bbce15" providerId="LiveId" clId="{0BD0C8AA-90B6-4DD7-8D87-53523DD6306C}" dt="2023-03-19T12:58:27.539" v="716" actId="478"/>
          <ac:picMkLst>
            <pc:docMk/>
            <pc:sldMk cId="703743070" sldId="3278"/>
            <ac:picMk id="301" creationId="{3ADAA9E7-8BA6-40EA-B97C-C7AD80151D24}"/>
          </ac:picMkLst>
        </pc:picChg>
      </pc:sldChg>
      <pc:sldChg chg="addSp delSp modSp mod">
        <pc:chgData name="selim Tira" userId="a483220af6bbce15" providerId="LiveId" clId="{0BD0C8AA-90B6-4DD7-8D87-53523DD6306C}" dt="2023-03-21T05:10:25.487" v="8174" actId="207"/>
        <pc:sldMkLst>
          <pc:docMk/>
          <pc:sldMk cId="2117768283" sldId="3279"/>
        </pc:sldMkLst>
        <pc:spChg chg="add del mod ord">
          <ac:chgData name="selim Tira" userId="a483220af6bbce15" providerId="LiveId" clId="{0BD0C8AA-90B6-4DD7-8D87-53523DD6306C}" dt="2023-03-21T05:10:25.487" v="8174" actId="207"/>
          <ac:spMkLst>
            <pc:docMk/>
            <pc:sldMk cId="2117768283" sldId="3279"/>
            <ac:spMk id="3" creationId="{CD9E42DA-A22E-9A53-5267-E68519052183}"/>
          </ac:spMkLst>
        </pc:spChg>
        <pc:spChg chg="add del mod">
          <ac:chgData name="selim Tira" userId="a483220af6bbce15" providerId="LiveId" clId="{0BD0C8AA-90B6-4DD7-8D87-53523DD6306C}" dt="2023-03-21T03:40:54.080" v="6993" actId="21"/>
          <ac:spMkLst>
            <pc:docMk/>
            <pc:sldMk cId="2117768283" sldId="3279"/>
            <ac:spMk id="4" creationId="{29E57EFC-5268-5EED-7B92-1009FC4D5744}"/>
          </ac:spMkLst>
        </pc:spChg>
        <pc:spChg chg="add del mod">
          <ac:chgData name="selim Tira" userId="a483220af6bbce15" providerId="LiveId" clId="{0BD0C8AA-90B6-4DD7-8D87-53523DD6306C}" dt="2023-03-21T03:40:54.080" v="6993" actId="21"/>
          <ac:spMkLst>
            <pc:docMk/>
            <pc:sldMk cId="2117768283" sldId="3279"/>
            <ac:spMk id="6" creationId="{3076564B-3114-C0C0-2CD7-A6C214A30C6B}"/>
          </ac:spMkLst>
        </pc:spChg>
        <pc:spChg chg="add del mod">
          <ac:chgData name="selim Tira" userId="a483220af6bbce15" providerId="LiveId" clId="{0BD0C8AA-90B6-4DD7-8D87-53523DD6306C}" dt="2023-03-21T03:40:54.080" v="6993" actId="21"/>
          <ac:spMkLst>
            <pc:docMk/>
            <pc:sldMk cId="2117768283" sldId="3279"/>
            <ac:spMk id="7" creationId="{BDBF0649-AE07-A47C-11BB-28A5577D32BC}"/>
          </ac:spMkLst>
        </pc:spChg>
        <pc:spChg chg="add del mod">
          <ac:chgData name="selim Tira" userId="a483220af6bbce15" providerId="LiveId" clId="{0BD0C8AA-90B6-4DD7-8D87-53523DD6306C}" dt="2023-03-21T03:40:54.080" v="6993" actId="21"/>
          <ac:spMkLst>
            <pc:docMk/>
            <pc:sldMk cId="2117768283" sldId="3279"/>
            <ac:spMk id="8" creationId="{A2B00BC5-7747-6C41-9040-34C919CCF499}"/>
          </ac:spMkLst>
        </pc:spChg>
        <pc:spChg chg="add del mod">
          <ac:chgData name="selim Tira" userId="a483220af6bbce15" providerId="LiveId" clId="{0BD0C8AA-90B6-4DD7-8D87-53523DD6306C}" dt="2023-03-21T03:40:54.080" v="6993" actId="21"/>
          <ac:spMkLst>
            <pc:docMk/>
            <pc:sldMk cId="2117768283" sldId="3279"/>
            <ac:spMk id="9" creationId="{2C46CA4C-D1C2-FE7E-3DE3-6839AF350B54}"/>
          </ac:spMkLst>
        </pc:spChg>
        <pc:spChg chg="add del mod">
          <ac:chgData name="selim Tira" userId="a483220af6bbce15" providerId="LiveId" clId="{0BD0C8AA-90B6-4DD7-8D87-53523DD6306C}" dt="2023-03-21T03:40:54.080" v="6993" actId="21"/>
          <ac:spMkLst>
            <pc:docMk/>
            <pc:sldMk cId="2117768283" sldId="3279"/>
            <ac:spMk id="11" creationId="{EB103799-08A4-4F11-0609-CA108EF5CF24}"/>
          </ac:spMkLst>
        </pc:spChg>
        <pc:spChg chg="add del mod">
          <ac:chgData name="selim Tira" userId="a483220af6bbce15" providerId="LiveId" clId="{0BD0C8AA-90B6-4DD7-8D87-53523DD6306C}" dt="2023-03-21T03:40:54.080" v="6993" actId="21"/>
          <ac:spMkLst>
            <pc:docMk/>
            <pc:sldMk cId="2117768283" sldId="3279"/>
            <ac:spMk id="12" creationId="{9D5BE194-764D-668E-0EE7-5B5CBED00FCB}"/>
          </ac:spMkLst>
        </pc:spChg>
        <pc:spChg chg="del mod">
          <ac:chgData name="selim Tira" userId="a483220af6bbce15" providerId="LiveId" clId="{0BD0C8AA-90B6-4DD7-8D87-53523DD6306C}" dt="2023-03-19T13:47:21.917" v="1117" actId="21"/>
          <ac:spMkLst>
            <pc:docMk/>
            <pc:sldMk cId="2117768283" sldId="3279"/>
            <ac:spMk id="14" creationId="{D464E277-021A-4AF4-9D79-182319175FED}"/>
          </ac:spMkLst>
        </pc:spChg>
        <pc:picChg chg="add mod ord modCrop">
          <ac:chgData name="selim Tira" userId="a483220af6bbce15" providerId="LiveId" clId="{0BD0C8AA-90B6-4DD7-8D87-53523DD6306C}" dt="2023-03-21T05:09:50.706" v="8137" actId="14861"/>
          <ac:picMkLst>
            <pc:docMk/>
            <pc:sldMk cId="2117768283" sldId="3279"/>
            <ac:picMk id="2" creationId="{D353C73E-DCF5-93E8-216C-22CCDC53C3F6}"/>
          </ac:picMkLst>
        </pc:picChg>
        <pc:picChg chg="del">
          <ac:chgData name="selim Tira" userId="a483220af6bbce15" providerId="LiveId" clId="{0BD0C8AA-90B6-4DD7-8D87-53523DD6306C}" dt="2023-03-19T13:47:22.936" v="1118" actId="478"/>
          <ac:picMkLst>
            <pc:docMk/>
            <pc:sldMk cId="2117768283" sldId="3279"/>
            <ac:picMk id="13" creationId="{8B5C78F3-5111-41B6-A59D-7997E225D114}"/>
          </ac:picMkLst>
        </pc:picChg>
        <pc:cxnChg chg="add del mod">
          <ac:chgData name="selim Tira" userId="a483220af6bbce15" providerId="LiveId" clId="{0BD0C8AA-90B6-4DD7-8D87-53523DD6306C}" dt="2023-03-21T03:40:54.080" v="6993" actId="21"/>
          <ac:cxnSpMkLst>
            <pc:docMk/>
            <pc:sldMk cId="2117768283" sldId="3279"/>
            <ac:cxnSpMk id="5" creationId="{295656FB-4C4D-5FD1-DA2C-2B715CD0E8F7}"/>
          </ac:cxnSpMkLst>
        </pc:cxnChg>
        <pc:cxnChg chg="add del mod">
          <ac:chgData name="selim Tira" userId="a483220af6bbce15" providerId="LiveId" clId="{0BD0C8AA-90B6-4DD7-8D87-53523DD6306C}" dt="2023-03-21T03:40:54.080" v="6993" actId="21"/>
          <ac:cxnSpMkLst>
            <pc:docMk/>
            <pc:sldMk cId="2117768283" sldId="3279"/>
            <ac:cxnSpMk id="10" creationId="{DECED30E-1EF6-FCBB-CECB-64704F7950EE}"/>
          </ac:cxnSpMkLst>
        </pc:cxnChg>
      </pc:sldChg>
      <pc:sldChg chg="addSp delSp modSp add del mod ord">
        <pc:chgData name="selim Tira" userId="a483220af6bbce15" providerId="LiveId" clId="{0BD0C8AA-90B6-4DD7-8D87-53523DD6306C}" dt="2023-03-19T14:41:28.320" v="1769" actId="47"/>
        <pc:sldMkLst>
          <pc:docMk/>
          <pc:sldMk cId="1948889628" sldId="3280"/>
        </pc:sldMkLst>
        <pc:spChg chg="add mod">
          <ac:chgData name="selim Tira" userId="a483220af6bbce15" providerId="LiveId" clId="{0BD0C8AA-90B6-4DD7-8D87-53523DD6306C}" dt="2023-03-19T13:00:02.233" v="722" actId="2711"/>
          <ac:spMkLst>
            <pc:docMk/>
            <pc:sldMk cId="1948889628" sldId="3280"/>
            <ac:spMk id="3" creationId="{229F0274-135D-23B6-E98D-1CBD98BC3E44}"/>
          </ac:spMkLst>
        </pc:spChg>
        <pc:spChg chg="mod">
          <ac:chgData name="selim Tira" userId="a483220af6bbce15" providerId="LiveId" clId="{0BD0C8AA-90B6-4DD7-8D87-53523DD6306C}" dt="2023-03-19T13:05:50.361" v="896"/>
          <ac:spMkLst>
            <pc:docMk/>
            <pc:sldMk cId="1948889628" sldId="3280"/>
            <ac:spMk id="9" creationId="{3CFAFDBF-D77B-EA8F-BB2A-DDE6D8DFC33F}"/>
          </ac:spMkLst>
        </pc:spChg>
        <pc:spChg chg="mod">
          <ac:chgData name="selim Tira" userId="a483220af6bbce15" providerId="LiveId" clId="{0BD0C8AA-90B6-4DD7-8D87-53523DD6306C}" dt="2023-03-19T13:05:50.361" v="896"/>
          <ac:spMkLst>
            <pc:docMk/>
            <pc:sldMk cId="1948889628" sldId="3280"/>
            <ac:spMk id="10" creationId="{F0EAD0A2-3FD8-94DB-C406-FE9250271F69}"/>
          </ac:spMkLst>
        </pc:spChg>
        <pc:spChg chg="mod">
          <ac:chgData name="selim Tira" userId="a483220af6bbce15" providerId="LiveId" clId="{0BD0C8AA-90B6-4DD7-8D87-53523DD6306C}" dt="2023-03-19T13:00:02.233" v="722" actId="2711"/>
          <ac:spMkLst>
            <pc:docMk/>
            <pc:sldMk cId="1948889628" sldId="3280"/>
            <ac:spMk id="45" creationId="{3184C2A5-97C4-44C9-B1D1-10BAD1B1E8AF}"/>
          </ac:spMkLst>
        </pc:spChg>
        <pc:spChg chg="mod">
          <ac:chgData name="selim Tira" userId="a483220af6bbce15" providerId="LiveId" clId="{0BD0C8AA-90B6-4DD7-8D87-53523DD6306C}" dt="2023-03-19T13:00:02.233" v="722" actId="2711"/>
          <ac:spMkLst>
            <pc:docMk/>
            <pc:sldMk cId="1948889628" sldId="3280"/>
            <ac:spMk id="49" creationId="{047DD310-CC77-4FFF-8827-30ECD89FCA79}"/>
          </ac:spMkLst>
        </pc:spChg>
        <pc:spChg chg="mod">
          <ac:chgData name="selim Tira" userId="a483220af6bbce15" providerId="LiveId" clId="{0BD0C8AA-90B6-4DD7-8D87-53523DD6306C}" dt="2023-03-19T13:00:02.233" v="722" actId="2711"/>
          <ac:spMkLst>
            <pc:docMk/>
            <pc:sldMk cId="1948889628" sldId="3280"/>
            <ac:spMk id="56" creationId="{5818E7C0-1411-42D9-8101-7E90BC1290F7}"/>
          </ac:spMkLst>
        </pc:spChg>
        <pc:spChg chg="del">
          <ac:chgData name="selim Tira" userId="a483220af6bbce15" providerId="LiveId" clId="{0BD0C8AA-90B6-4DD7-8D87-53523DD6306C}" dt="2023-03-19T12:57:12.506" v="690" actId="478"/>
          <ac:spMkLst>
            <pc:docMk/>
            <pc:sldMk cId="1948889628" sldId="3280"/>
            <ac:spMk id="60" creationId="{47801497-8CAC-436B-B83D-F5B67F1F4523}"/>
          </ac:spMkLst>
        </pc:spChg>
        <pc:spChg chg="del">
          <ac:chgData name="selim Tira" userId="a483220af6bbce15" providerId="LiveId" clId="{0BD0C8AA-90B6-4DD7-8D87-53523DD6306C}" dt="2023-03-19T12:57:12.506" v="690" actId="478"/>
          <ac:spMkLst>
            <pc:docMk/>
            <pc:sldMk cId="1948889628" sldId="3280"/>
            <ac:spMk id="61" creationId="{701523BC-96EA-481B-B449-98FC1EB0D291}"/>
          </ac:spMkLst>
        </pc:spChg>
        <pc:spChg chg="del">
          <ac:chgData name="selim Tira" userId="a483220af6bbce15" providerId="LiveId" clId="{0BD0C8AA-90B6-4DD7-8D87-53523DD6306C}" dt="2023-03-19T12:57:12.506" v="690" actId="478"/>
          <ac:spMkLst>
            <pc:docMk/>
            <pc:sldMk cId="1948889628" sldId="3280"/>
            <ac:spMk id="62" creationId="{AF32EAA5-A55A-435D-A7B8-EB272EE0A900}"/>
          </ac:spMkLst>
        </pc:spChg>
        <pc:spChg chg="del">
          <ac:chgData name="selim Tira" userId="a483220af6bbce15" providerId="LiveId" clId="{0BD0C8AA-90B6-4DD7-8D87-53523DD6306C}" dt="2023-03-19T12:57:12.506" v="690" actId="478"/>
          <ac:spMkLst>
            <pc:docMk/>
            <pc:sldMk cId="1948889628" sldId="3280"/>
            <ac:spMk id="63" creationId="{FB802A1B-74D3-46CB-B5ED-D5695057C1FD}"/>
          </ac:spMkLst>
        </pc:spChg>
        <pc:spChg chg="del">
          <ac:chgData name="selim Tira" userId="a483220af6bbce15" providerId="LiveId" clId="{0BD0C8AA-90B6-4DD7-8D87-53523DD6306C}" dt="2023-03-19T12:57:12.506" v="690" actId="478"/>
          <ac:spMkLst>
            <pc:docMk/>
            <pc:sldMk cId="1948889628" sldId="3280"/>
            <ac:spMk id="64" creationId="{EBD9893A-69CE-45F2-ACFF-DD54851800B2}"/>
          </ac:spMkLst>
        </pc:spChg>
        <pc:spChg chg="mod">
          <ac:chgData name="selim Tira" userId="a483220af6bbce15" providerId="LiveId" clId="{0BD0C8AA-90B6-4DD7-8D87-53523DD6306C}" dt="2023-03-19T13:00:02.233" v="722" actId="2711"/>
          <ac:spMkLst>
            <pc:docMk/>
            <pc:sldMk cId="1948889628" sldId="3280"/>
            <ac:spMk id="72" creationId="{16E9DB13-38BE-4DB1-8B4C-CB9EA42B95C1}"/>
          </ac:spMkLst>
        </pc:spChg>
        <pc:spChg chg="mod">
          <ac:chgData name="selim Tira" userId="a483220af6bbce15" providerId="LiveId" clId="{0BD0C8AA-90B6-4DD7-8D87-53523DD6306C}" dt="2023-03-19T13:00:02.233" v="722" actId="2711"/>
          <ac:spMkLst>
            <pc:docMk/>
            <pc:sldMk cId="1948889628" sldId="3280"/>
            <ac:spMk id="75" creationId="{1DC109D7-6291-4E04-A197-067ECBDEA025}"/>
          </ac:spMkLst>
        </pc:spChg>
        <pc:spChg chg="mod">
          <ac:chgData name="selim Tira" userId="a483220af6bbce15" providerId="LiveId" clId="{0BD0C8AA-90B6-4DD7-8D87-53523DD6306C}" dt="2023-03-19T13:00:02.233" v="722" actId="2711"/>
          <ac:spMkLst>
            <pc:docMk/>
            <pc:sldMk cId="1948889628" sldId="3280"/>
            <ac:spMk id="180" creationId="{E8745FA2-52B1-4067-9D56-53D4AB5433E3}"/>
          </ac:spMkLst>
        </pc:spChg>
        <pc:spChg chg="mod">
          <ac:chgData name="selim Tira" userId="a483220af6bbce15" providerId="LiveId" clId="{0BD0C8AA-90B6-4DD7-8D87-53523DD6306C}" dt="2023-03-19T13:00:02.233" v="722" actId="2711"/>
          <ac:spMkLst>
            <pc:docMk/>
            <pc:sldMk cId="1948889628" sldId="3280"/>
            <ac:spMk id="181" creationId="{CBAB4126-3A33-433B-B288-DE2FB1875B00}"/>
          </ac:spMkLst>
        </pc:spChg>
        <pc:spChg chg="mod">
          <ac:chgData name="selim Tira" userId="a483220af6bbce15" providerId="LiveId" clId="{0BD0C8AA-90B6-4DD7-8D87-53523DD6306C}" dt="2023-03-19T13:00:02.233" v="722" actId="2711"/>
          <ac:spMkLst>
            <pc:docMk/>
            <pc:sldMk cId="1948889628" sldId="3280"/>
            <ac:spMk id="197" creationId="{81950BBF-4463-48B7-9BC3-4680CA3BDE52}"/>
          </ac:spMkLst>
        </pc:spChg>
        <pc:spChg chg="mod">
          <ac:chgData name="selim Tira" userId="a483220af6bbce15" providerId="LiveId" clId="{0BD0C8AA-90B6-4DD7-8D87-53523DD6306C}" dt="2023-03-19T13:00:02.233" v="722" actId="2711"/>
          <ac:spMkLst>
            <pc:docMk/>
            <pc:sldMk cId="1948889628" sldId="3280"/>
            <ac:spMk id="203" creationId="{CC533CC4-26DC-42A8-AC74-736761AE251A}"/>
          </ac:spMkLst>
        </pc:spChg>
        <pc:spChg chg="mod">
          <ac:chgData name="selim Tira" userId="a483220af6bbce15" providerId="LiveId" clId="{0BD0C8AA-90B6-4DD7-8D87-53523DD6306C}" dt="2023-03-19T13:00:02.233" v="722" actId="2711"/>
          <ac:spMkLst>
            <pc:docMk/>
            <pc:sldMk cId="1948889628" sldId="3280"/>
            <ac:spMk id="204" creationId="{00E7F4F7-A072-432C-BDB8-F38E16060050}"/>
          </ac:spMkLst>
        </pc:spChg>
        <pc:spChg chg="mod">
          <ac:chgData name="selim Tira" userId="a483220af6bbce15" providerId="LiveId" clId="{0BD0C8AA-90B6-4DD7-8D87-53523DD6306C}" dt="2023-03-19T13:00:02.233" v="722" actId="2711"/>
          <ac:spMkLst>
            <pc:docMk/>
            <pc:sldMk cId="1948889628" sldId="3280"/>
            <ac:spMk id="205" creationId="{AAA1AB35-CBED-482C-9F30-C1C8B58742C9}"/>
          </ac:spMkLst>
        </pc:spChg>
        <pc:spChg chg="mod">
          <ac:chgData name="selim Tira" userId="a483220af6bbce15" providerId="LiveId" clId="{0BD0C8AA-90B6-4DD7-8D87-53523DD6306C}" dt="2023-03-19T13:00:02.233" v="722" actId="2711"/>
          <ac:spMkLst>
            <pc:docMk/>
            <pc:sldMk cId="1948889628" sldId="3280"/>
            <ac:spMk id="258" creationId="{D5AEC22D-CA5F-4548-96EF-95D7DCA87CC2}"/>
          </ac:spMkLst>
        </pc:spChg>
        <pc:spChg chg="mod">
          <ac:chgData name="selim Tira" userId="a483220af6bbce15" providerId="LiveId" clId="{0BD0C8AA-90B6-4DD7-8D87-53523DD6306C}" dt="2023-03-19T13:00:02.233" v="722" actId="2711"/>
          <ac:spMkLst>
            <pc:docMk/>
            <pc:sldMk cId="1948889628" sldId="3280"/>
            <ac:spMk id="261" creationId="{3245A220-AEBC-409F-B869-FD23B0F34C92}"/>
          </ac:spMkLst>
        </pc:spChg>
        <pc:spChg chg="mod">
          <ac:chgData name="selim Tira" userId="a483220af6bbce15" providerId="LiveId" clId="{0BD0C8AA-90B6-4DD7-8D87-53523DD6306C}" dt="2023-03-19T13:00:02.233" v="722" actId="2711"/>
          <ac:spMkLst>
            <pc:docMk/>
            <pc:sldMk cId="1948889628" sldId="3280"/>
            <ac:spMk id="267" creationId="{AD629246-C9B8-45F5-93D4-8F3AAD671666}"/>
          </ac:spMkLst>
        </pc:spChg>
        <pc:spChg chg="mod">
          <ac:chgData name="selim Tira" userId="a483220af6bbce15" providerId="LiveId" clId="{0BD0C8AA-90B6-4DD7-8D87-53523DD6306C}" dt="2023-03-19T13:00:02.233" v="722" actId="2711"/>
          <ac:spMkLst>
            <pc:docMk/>
            <pc:sldMk cId="1948889628" sldId="3280"/>
            <ac:spMk id="285" creationId="{D73073BB-EC02-475E-85F3-0E61814E4C8B}"/>
          </ac:spMkLst>
        </pc:spChg>
        <pc:spChg chg="mod">
          <ac:chgData name="selim Tira" userId="a483220af6bbce15" providerId="LiveId" clId="{0BD0C8AA-90B6-4DD7-8D87-53523DD6306C}" dt="2023-03-19T13:00:02.233" v="722" actId="2711"/>
          <ac:spMkLst>
            <pc:docMk/>
            <pc:sldMk cId="1948889628" sldId="3280"/>
            <ac:spMk id="286" creationId="{15DCE293-B0C7-42C9-A21D-ABD86471DFB7}"/>
          </ac:spMkLst>
        </pc:spChg>
        <pc:spChg chg="mod">
          <ac:chgData name="selim Tira" userId="a483220af6bbce15" providerId="LiveId" clId="{0BD0C8AA-90B6-4DD7-8D87-53523DD6306C}" dt="2023-03-19T13:00:02.233" v="722" actId="2711"/>
          <ac:spMkLst>
            <pc:docMk/>
            <pc:sldMk cId="1948889628" sldId="3280"/>
            <ac:spMk id="642" creationId="{1963A59F-4CEB-4560-9634-7664C27CF6AE}"/>
          </ac:spMkLst>
        </pc:spChg>
        <pc:spChg chg="mod">
          <ac:chgData name="selim Tira" userId="a483220af6bbce15" providerId="LiveId" clId="{0BD0C8AA-90B6-4DD7-8D87-53523DD6306C}" dt="2023-03-19T13:00:02.233" v="722" actId="2711"/>
          <ac:spMkLst>
            <pc:docMk/>
            <pc:sldMk cId="1948889628" sldId="3280"/>
            <ac:spMk id="1041" creationId="{F93D5BD0-8BAE-45E6-B387-751FD3969A7D}"/>
          </ac:spMkLst>
        </pc:spChg>
        <pc:grpChg chg="mod">
          <ac:chgData name="selim Tira" userId="a483220af6bbce15" providerId="LiveId" clId="{0BD0C8AA-90B6-4DD7-8D87-53523DD6306C}" dt="2023-03-19T13:00:02.233" v="722" actId="2711"/>
          <ac:grpSpMkLst>
            <pc:docMk/>
            <pc:sldMk cId="1948889628" sldId="3280"/>
            <ac:grpSpMk id="2" creationId="{8AB66A36-124A-4716-B37D-64560D116A78}"/>
          </ac:grpSpMkLst>
        </pc:grpChg>
        <pc:grpChg chg="mod">
          <ac:chgData name="selim Tira" userId="a483220af6bbce15" providerId="LiveId" clId="{0BD0C8AA-90B6-4DD7-8D87-53523DD6306C}" dt="2023-03-19T13:00:02.233" v="722" actId="2711"/>
          <ac:grpSpMkLst>
            <pc:docMk/>
            <pc:sldMk cId="1948889628" sldId="3280"/>
            <ac:grpSpMk id="4" creationId="{B1D4100F-44B8-4F5B-8736-1DF40AEE7A54}"/>
          </ac:grpSpMkLst>
        </pc:grpChg>
        <pc:grpChg chg="mod">
          <ac:chgData name="selim Tira" userId="a483220af6bbce15" providerId="LiveId" clId="{0BD0C8AA-90B6-4DD7-8D87-53523DD6306C}" dt="2023-03-19T13:00:02.233" v="722" actId="2711"/>
          <ac:grpSpMkLst>
            <pc:docMk/>
            <pc:sldMk cId="1948889628" sldId="3280"/>
            <ac:grpSpMk id="5" creationId="{2E35AFBA-13E1-46BD-9505-B6364D2B4D30}"/>
          </ac:grpSpMkLst>
        </pc:grpChg>
        <pc:grpChg chg="mod">
          <ac:chgData name="selim Tira" userId="a483220af6bbce15" providerId="LiveId" clId="{0BD0C8AA-90B6-4DD7-8D87-53523DD6306C}" dt="2023-03-19T13:00:02.233" v="722" actId="2711"/>
          <ac:grpSpMkLst>
            <pc:docMk/>
            <pc:sldMk cId="1948889628" sldId="3280"/>
            <ac:grpSpMk id="6" creationId="{9EAC9119-2771-4AE4-8BB9-EF5747B6D176}"/>
          </ac:grpSpMkLst>
        </pc:grpChg>
        <pc:grpChg chg="add mod">
          <ac:chgData name="selim Tira" userId="a483220af6bbce15" providerId="LiveId" clId="{0BD0C8AA-90B6-4DD7-8D87-53523DD6306C}" dt="2023-03-19T13:05:50.361" v="896"/>
          <ac:grpSpMkLst>
            <pc:docMk/>
            <pc:sldMk cId="1948889628" sldId="3280"/>
            <ac:grpSpMk id="8" creationId="{F1E32059-B8C8-4C55-9810-E6EA00981F3A}"/>
          </ac:grpSpMkLst>
        </pc:grpChg>
        <pc:grpChg chg="mod">
          <ac:chgData name="selim Tira" userId="a483220af6bbce15" providerId="LiveId" clId="{0BD0C8AA-90B6-4DD7-8D87-53523DD6306C}" dt="2023-03-19T13:00:02.233" v="722" actId="2711"/>
          <ac:grpSpMkLst>
            <pc:docMk/>
            <pc:sldMk cId="1948889628" sldId="3280"/>
            <ac:grpSpMk id="12" creationId="{52FFA2F4-CC0C-4D66-92BB-D6D60928B1E0}"/>
          </ac:grpSpMkLst>
        </pc:grpChg>
        <pc:grpChg chg="mod">
          <ac:chgData name="selim Tira" userId="a483220af6bbce15" providerId="LiveId" clId="{0BD0C8AA-90B6-4DD7-8D87-53523DD6306C}" dt="2023-03-19T13:00:02.233" v="722" actId="2711"/>
          <ac:grpSpMkLst>
            <pc:docMk/>
            <pc:sldMk cId="1948889628" sldId="3280"/>
            <ac:grpSpMk id="14" creationId="{72BFDE52-23E3-4D60-AF47-81FC847A9815}"/>
          </ac:grpSpMkLst>
        </pc:grpChg>
        <pc:graphicFrameChg chg="mod">
          <ac:chgData name="selim Tira" userId="a483220af6bbce15" providerId="LiveId" clId="{0BD0C8AA-90B6-4DD7-8D87-53523DD6306C}" dt="2023-03-19T13:00:02.233" v="722" actId="2711"/>
          <ac:graphicFrameMkLst>
            <pc:docMk/>
            <pc:sldMk cId="1948889628" sldId="3280"/>
            <ac:graphicFrameMk id="71" creationId="{2AC5FD28-F6BE-4682-800F-C81FAAACADE7}"/>
          </ac:graphicFrameMkLst>
        </pc:graphicFrameChg>
        <pc:graphicFrameChg chg="mod">
          <ac:chgData name="selim Tira" userId="a483220af6bbce15" providerId="LiveId" clId="{0BD0C8AA-90B6-4DD7-8D87-53523DD6306C}" dt="2023-03-19T13:00:02.233" v="722" actId="2711"/>
          <ac:graphicFrameMkLst>
            <pc:docMk/>
            <pc:sldMk cId="1948889628" sldId="3280"/>
            <ac:graphicFrameMk id="182" creationId="{3A632A99-6B76-4F9E-9DA6-ACF543463A7C}"/>
          </ac:graphicFrameMkLst>
        </pc:graphicFrameChg>
        <pc:picChg chg="add mod">
          <ac:chgData name="selim Tira" userId="a483220af6bbce15" providerId="LiveId" clId="{0BD0C8AA-90B6-4DD7-8D87-53523DD6306C}" dt="2023-03-19T13:00:02.233" v="722" actId="2711"/>
          <ac:picMkLst>
            <pc:docMk/>
            <pc:sldMk cId="1948889628" sldId="3280"/>
            <ac:picMk id="7" creationId="{B72A12A7-34E5-1504-4DF7-D6ECD3A67799}"/>
          </ac:picMkLst>
        </pc:picChg>
        <pc:picChg chg="mod">
          <ac:chgData name="selim Tira" userId="a483220af6bbce15" providerId="LiveId" clId="{0BD0C8AA-90B6-4DD7-8D87-53523DD6306C}" dt="2023-03-19T13:05:50.361" v="896"/>
          <ac:picMkLst>
            <pc:docMk/>
            <pc:sldMk cId="1948889628" sldId="3280"/>
            <ac:picMk id="11" creationId="{3F92AFD3-0AAF-83C7-1ABB-B0808ADE0BBA}"/>
          </ac:picMkLst>
        </pc:picChg>
        <pc:picChg chg="del">
          <ac:chgData name="selim Tira" userId="a483220af6bbce15" providerId="LiveId" clId="{0BD0C8AA-90B6-4DD7-8D87-53523DD6306C}" dt="2023-03-19T12:58:05.456" v="708" actId="478"/>
          <ac:picMkLst>
            <pc:docMk/>
            <pc:sldMk cId="1948889628" sldId="3280"/>
            <ac:picMk id="201" creationId="{211AF43F-54E5-424E-946E-B26E7FB924B4}"/>
          </ac:picMkLst>
        </pc:picChg>
        <pc:cxnChg chg="mod">
          <ac:chgData name="selim Tira" userId="a483220af6bbce15" providerId="LiveId" clId="{0BD0C8AA-90B6-4DD7-8D87-53523DD6306C}" dt="2023-03-19T13:00:02.233" v="722" actId="2711"/>
          <ac:cxnSpMkLst>
            <pc:docMk/>
            <pc:sldMk cId="1948889628" sldId="3280"/>
            <ac:cxnSpMk id="55" creationId="{2595371A-3EDB-495D-9C7E-CC669AFB2410}"/>
          </ac:cxnSpMkLst>
        </pc:cxnChg>
        <pc:cxnChg chg="mod">
          <ac:chgData name="selim Tira" userId="a483220af6bbce15" providerId="LiveId" clId="{0BD0C8AA-90B6-4DD7-8D87-53523DD6306C}" dt="2023-03-19T13:00:02.233" v="722" actId="2711"/>
          <ac:cxnSpMkLst>
            <pc:docMk/>
            <pc:sldMk cId="1948889628" sldId="3280"/>
            <ac:cxnSpMk id="196" creationId="{0282FB70-0C48-4E01-B798-A5F9500DD9C8}"/>
          </ac:cxnSpMkLst>
        </pc:cxnChg>
      </pc:sldChg>
      <pc:sldChg chg="addSp delSp modSp add del mod">
        <pc:chgData name="selim Tira" userId="a483220af6bbce15" providerId="LiveId" clId="{0BD0C8AA-90B6-4DD7-8D87-53523DD6306C}" dt="2023-03-19T17:54:49.926" v="2207" actId="47"/>
        <pc:sldMkLst>
          <pc:docMk/>
          <pc:sldMk cId="3635961713" sldId="3281"/>
        </pc:sldMkLst>
        <pc:spChg chg="mod">
          <ac:chgData name="selim Tira" userId="a483220af6bbce15" providerId="LiveId" clId="{0BD0C8AA-90B6-4DD7-8D87-53523DD6306C}" dt="2023-03-19T13:00:11.267" v="723" actId="2711"/>
          <ac:spMkLst>
            <pc:docMk/>
            <pc:sldMk cId="3635961713" sldId="3281"/>
            <ac:spMk id="3" creationId="{229F0274-135D-23B6-E98D-1CBD98BC3E44}"/>
          </ac:spMkLst>
        </pc:spChg>
        <pc:spChg chg="mod">
          <ac:chgData name="selim Tira" userId="a483220af6bbce15" providerId="LiveId" clId="{0BD0C8AA-90B6-4DD7-8D87-53523DD6306C}" dt="2023-03-19T13:05:54.364" v="897"/>
          <ac:spMkLst>
            <pc:docMk/>
            <pc:sldMk cId="3635961713" sldId="3281"/>
            <ac:spMk id="9" creationId="{3AEF060D-9AAE-7125-E6D9-19C7FAF32EF5}"/>
          </ac:spMkLst>
        </pc:spChg>
        <pc:spChg chg="mod">
          <ac:chgData name="selim Tira" userId="a483220af6bbce15" providerId="LiveId" clId="{0BD0C8AA-90B6-4DD7-8D87-53523DD6306C}" dt="2023-03-19T13:05:54.364" v="897"/>
          <ac:spMkLst>
            <pc:docMk/>
            <pc:sldMk cId="3635961713" sldId="3281"/>
            <ac:spMk id="10" creationId="{C5892C59-A078-08B4-37C0-FEEABFF9C5BA}"/>
          </ac:spMkLst>
        </pc:spChg>
        <pc:spChg chg="add del mod">
          <ac:chgData name="selim Tira" userId="a483220af6bbce15" providerId="LiveId" clId="{0BD0C8AA-90B6-4DD7-8D87-53523DD6306C}" dt="2023-03-19T14:09:12.728" v="1218"/>
          <ac:spMkLst>
            <pc:docMk/>
            <pc:sldMk cId="3635961713" sldId="3281"/>
            <ac:spMk id="13" creationId="{CE37BDAC-12EC-3198-75E4-06C01361C33F}"/>
          </ac:spMkLst>
        </pc:spChg>
        <pc:spChg chg="add del mod">
          <ac:chgData name="selim Tira" userId="a483220af6bbce15" providerId="LiveId" clId="{0BD0C8AA-90B6-4DD7-8D87-53523DD6306C}" dt="2023-03-19T14:09:12.728" v="1218"/>
          <ac:spMkLst>
            <pc:docMk/>
            <pc:sldMk cId="3635961713" sldId="3281"/>
            <ac:spMk id="16" creationId="{A8E107CF-7DF8-AAB1-AB81-5FD60E77623E}"/>
          </ac:spMkLst>
        </pc:spChg>
        <pc:spChg chg="add del mod">
          <ac:chgData name="selim Tira" userId="a483220af6bbce15" providerId="LiveId" clId="{0BD0C8AA-90B6-4DD7-8D87-53523DD6306C}" dt="2023-03-19T14:09:12.728" v="1218"/>
          <ac:spMkLst>
            <pc:docMk/>
            <pc:sldMk cId="3635961713" sldId="3281"/>
            <ac:spMk id="17" creationId="{A5F728AD-E2F6-0D45-5730-E7A985D5284E}"/>
          </ac:spMkLst>
        </pc:spChg>
        <pc:spChg chg="add del mod">
          <ac:chgData name="selim Tira" userId="a483220af6bbce15" providerId="LiveId" clId="{0BD0C8AA-90B6-4DD7-8D87-53523DD6306C}" dt="2023-03-19T14:09:12.728" v="1218"/>
          <ac:spMkLst>
            <pc:docMk/>
            <pc:sldMk cId="3635961713" sldId="3281"/>
            <ac:spMk id="18" creationId="{7A8AEB45-B159-7E3D-B851-3B5E641B0AF4}"/>
          </ac:spMkLst>
        </pc:spChg>
        <pc:spChg chg="add del mod">
          <ac:chgData name="selim Tira" userId="a483220af6bbce15" providerId="LiveId" clId="{0BD0C8AA-90B6-4DD7-8D87-53523DD6306C}" dt="2023-03-19T14:09:12.728" v="1218"/>
          <ac:spMkLst>
            <pc:docMk/>
            <pc:sldMk cId="3635961713" sldId="3281"/>
            <ac:spMk id="19" creationId="{7ABAA392-FE07-95A0-DEFC-F8DEE91188D7}"/>
          </ac:spMkLst>
        </pc:spChg>
        <pc:spChg chg="add del mod">
          <ac:chgData name="selim Tira" userId="a483220af6bbce15" providerId="LiveId" clId="{0BD0C8AA-90B6-4DD7-8D87-53523DD6306C}" dt="2023-03-19T14:09:12.728" v="1218"/>
          <ac:spMkLst>
            <pc:docMk/>
            <pc:sldMk cId="3635961713" sldId="3281"/>
            <ac:spMk id="21" creationId="{41915785-B50B-581C-E700-A0D10FB2DAE0}"/>
          </ac:spMkLst>
        </pc:spChg>
        <pc:spChg chg="add del mod">
          <ac:chgData name="selim Tira" userId="a483220af6bbce15" providerId="LiveId" clId="{0BD0C8AA-90B6-4DD7-8D87-53523DD6306C}" dt="2023-03-19T14:09:12.728" v="1218"/>
          <ac:spMkLst>
            <pc:docMk/>
            <pc:sldMk cId="3635961713" sldId="3281"/>
            <ac:spMk id="22" creationId="{9641988A-BD9B-1156-27FC-9A98535CC211}"/>
          </ac:spMkLst>
        </pc:spChg>
        <pc:spChg chg="add del mod">
          <ac:chgData name="selim Tira" userId="a483220af6bbce15" providerId="LiveId" clId="{0BD0C8AA-90B6-4DD7-8D87-53523DD6306C}" dt="2023-03-19T14:09:27.351" v="1220"/>
          <ac:spMkLst>
            <pc:docMk/>
            <pc:sldMk cId="3635961713" sldId="3281"/>
            <ac:spMk id="23" creationId="{6C0C95AD-B591-B3B8-871F-71CDB1556F53}"/>
          </ac:spMkLst>
        </pc:spChg>
        <pc:spChg chg="add del mod">
          <ac:chgData name="selim Tira" userId="a483220af6bbce15" providerId="LiveId" clId="{0BD0C8AA-90B6-4DD7-8D87-53523DD6306C}" dt="2023-03-19T14:09:27.351" v="1220"/>
          <ac:spMkLst>
            <pc:docMk/>
            <pc:sldMk cId="3635961713" sldId="3281"/>
            <ac:spMk id="25" creationId="{0715ADB8-6654-2252-44D2-257761201266}"/>
          </ac:spMkLst>
        </pc:spChg>
        <pc:spChg chg="add del mod">
          <ac:chgData name="selim Tira" userId="a483220af6bbce15" providerId="LiveId" clId="{0BD0C8AA-90B6-4DD7-8D87-53523DD6306C}" dt="2023-03-19T14:09:27.351" v="1220"/>
          <ac:spMkLst>
            <pc:docMk/>
            <pc:sldMk cId="3635961713" sldId="3281"/>
            <ac:spMk id="26" creationId="{71BDEE5D-2AB0-C360-D3E3-E2EBBB46BA6D}"/>
          </ac:spMkLst>
        </pc:spChg>
        <pc:spChg chg="add del mod">
          <ac:chgData name="selim Tira" userId="a483220af6bbce15" providerId="LiveId" clId="{0BD0C8AA-90B6-4DD7-8D87-53523DD6306C}" dt="2023-03-19T14:09:27.351" v="1220"/>
          <ac:spMkLst>
            <pc:docMk/>
            <pc:sldMk cId="3635961713" sldId="3281"/>
            <ac:spMk id="27" creationId="{8B931670-4705-853C-9451-46E836E3D7FA}"/>
          </ac:spMkLst>
        </pc:spChg>
        <pc:spChg chg="add del mod">
          <ac:chgData name="selim Tira" userId="a483220af6bbce15" providerId="LiveId" clId="{0BD0C8AA-90B6-4DD7-8D87-53523DD6306C}" dt="2023-03-19T14:09:27.351" v="1220"/>
          <ac:spMkLst>
            <pc:docMk/>
            <pc:sldMk cId="3635961713" sldId="3281"/>
            <ac:spMk id="28" creationId="{9F2083F9-C3DB-D6CE-3D5A-F3BEFCC433B5}"/>
          </ac:spMkLst>
        </pc:spChg>
        <pc:spChg chg="add del mod">
          <ac:chgData name="selim Tira" userId="a483220af6bbce15" providerId="LiveId" clId="{0BD0C8AA-90B6-4DD7-8D87-53523DD6306C}" dt="2023-03-19T14:09:27.351" v="1220"/>
          <ac:spMkLst>
            <pc:docMk/>
            <pc:sldMk cId="3635961713" sldId="3281"/>
            <ac:spMk id="30" creationId="{F0219AC1-9EC5-CA03-36F8-3A6C9E29A3C4}"/>
          </ac:spMkLst>
        </pc:spChg>
        <pc:spChg chg="add del mod">
          <ac:chgData name="selim Tira" userId="a483220af6bbce15" providerId="LiveId" clId="{0BD0C8AA-90B6-4DD7-8D87-53523DD6306C}" dt="2023-03-19T14:09:27.351" v="1220"/>
          <ac:spMkLst>
            <pc:docMk/>
            <pc:sldMk cId="3635961713" sldId="3281"/>
            <ac:spMk id="31" creationId="{DB09F581-E6F4-F731-4524-8A35F8EA13AA}"/>
          </ac:spMkLst>
        </pc:spChg>
        <pc:spChg chg="mod">
          <ac:chgData name="selim Tira" userId="a483220af6bbce15" providerId="LiveId" clId="{0BD0C8AA-90B6-4DD7-8D87-53523DD6306C}" dt="2023-03-19T17:02:58.332" v="1782" actId="207"/>
          <ac:spMkLst>
            <pc:docMk/>
            <pc:sldMk cId="3635961713" sldId="3281"/>
            <ac:spMk id="45" creationId="{3184C2A5-97C4-44C9-B1D1-10BAD1B1E8AF}"/>
          </ac:spMkLst>
        </pc:spChg>
        <pc:spChg chg="mod">
          <ac:chgData name="selim Tira" userId="a483220af6bbce15" providerId="LiveId" clId="{0BD0C8AA-90B6-4DD7-8D87-53523DD6306C}" dt="2023-03-19T13:00:11.267" v="723" actId="2711"/>
          <ac:spMkLst>
            <pc:docMk/>
            <pc:sldMk cId="3635961713" sldId="3281"/>
            <ac:spMk id="49" creationId="{047DD310-CC77-4FFF-8827-30ECD89FCA79}"/>
          </ac:spMkLst>
        </pc:spChg>
        <pc:spChg chg="mod">
          <ac:chgData name="selim Tira" userId="a483220af6bbce15" providerId="LiveId" clId="{0BD0C8AA-90B6-4DD7-8D87-53523DD6306C}" dt="2023-03-19T13:00:11.267" v="723" actId="2711"/>
          <ac:spMkLst>
            <pc:docMk/>
            <pc:sldMk cId="3635961713" sldId="3281"/>
            <ac:spMk id="56" creationId="{5818E7C0-1411-42D9-8101-7E90BC1290F7}"/>
          </ac:spMkLst>
        </pc:spChg>
        <pc:spChg chg="del">
          <ac:chgData name="selim Tira" userId="a483220af6bbce15" providerId="LiveId" clId="{0BD0C8AA-90B6-4DD7-8D87-53523DD6306C}" dt="2023-03-19T12:57:17.409" v="691" actId="478"/>
          <ac:spMkLst>
            <pc:docMk/>
            <pc:sldMk cId="3635961713" sldId="3281"/>
            <ac:spMk id="60" creationId="{47801497-8CAC-436B-B83D-F5B67F1F4523}"/>
          </ac:spMkLst>
        </pc:spChg>
        <pc:spChg chg="del">
          <ac:chgData name="selim Tira" userId="a483220af6bbce15" providerId="LiveId" clId="{0BD0C8AA-90B6-4DD7-8D87-53523DD6306C}" dt="2023-03-19T12:57:17.409" v="691" actId="478"/>
          <ac:spMkLst>
            <pc:docMk/>
            <pc:sldMk cId="3635961713" sldId="3281"/>
            <ac:spMk id="61" creationId="{701523BC-96EA-481B-B449-98FC1EB0D291}"/>
          </ac:spMkLst>
        </pc:spChg>
        <pc:spChg chg="del">
          <ac:chgData name="selim Tira" userId="a483220af6bbce15" providerId="LiveId" clId="{0BD0C8AA-90B6-4DD7-8D87-53523DD6306C}" dt="2023-03-19T12:57:17.409" v="691" actId="478"/>
          <ac:spMkLst>
            <pc:docMk/>
            <pc:sldMk cId="3635961713" sldId="3281"/>
            <ac:spMk id="62" creationId="{AF32EAA5-A55A-435D-A7B8-EB272EE0A900}"/>
          </ac:spMkLst>
        </pc:spChg>
        <pc:spChg chg="del">
          <ac:chgData name="selim Tira" userId="a483220af6bbce15" providerId="LiveId" clId="{0BD0C8AA-90B6-4DD7-8D87-53523DD6306C}" dt="2023-03-19T12:57:17.409" v="691" actId="478"/>
          <ac:spMkLst>
            <pc:docMk/>
            <pc:sldMk cId="3635961713" sldId="3281"/>
            <ac:spMk id="63" creationId="{FB802A1B-74D3-46CB-B5ED-D5695057C1FD}"/>
          </ac:spMkLst>
        </pc:spChg>
        <pc:spChg chg="del">
          <ac:chgData name="selim Tira" userId="a483220af6bbce15" providerId="LiveId" clId="{0BD0C8AA-90B6-4DD7-8D87-53523DD6306C}" dt="2023-03-19T12:57:17.409" v="691" actId="478"/>
          <ac:spMkLst>
            <pc:docMk/>
            <pc:sldMk cId="3635961713" sldId="3281"/>
            <ac:spMk id="64" creationId="{EBD9893A-69CE-45F2-ACFF-DD54851800B2}"/>
          </ac:spMkLst>
        </pc:spChg>
        <pc:spChg chg="mod">
          <ac:chgData name="selim Tira" userId="a483220af6bbce15" providerId="LiveId" clId="{0BD0C8AA-90B6-4DD7-8D87-53523DD6306C}" dt="2023-03-19T13:00:11.267" v="723" actId="2711"/>
          <ac:spMkLst>
            <pc:docMk/>
            <pc:sldMk cId="3635961713" sldId="3281"/>
            <ac:spMk id="72" creationId="{16E9DB13-38BE-4DB1-8B4C-CB9EA42B95C1}"/>
          </ac:spMkLst>
        </pc:spChg>
        <pc:spChg chg="mod">
          <ac:chgData name="selim Tira" userId="a483220af6bbce15" providerId="LiveId" clId="{0BD0C8AA-90B6-4DD7-8D87-53523DD6306C}" dt="2023-03-19T13:00:11.267" v="723" actId="2711"/>
          <ac:spMkLst>
            <pc:docMk/>
            <pc:sldMk cId="3635961713" sldId="3281"/>
            <ac:spMk id="75" creationId="{1DC109D7-6291-4E04-A197-067ECBDEA025}"/>
          </ac:spMkLst>
        </pc:spChg>
        <pc:spChg chg="mod">
          <ac:chgData name="selim Tira" userId="a483220af6bbce15" providerId="LiveId" clId="{0BD0C8AA-90B6-4DD7-8D87-53523DD6306C}" dt="2023-03-19T13:00:11.267" v="723" actId="2711"/>
          <ac:spMkLst>
            <pc:docMk/>
            <pc:sldMk cId="3635961713" sldId="3281"/>
            <ac:spMk id="180" creationId="{E8745FA2-52B1-4067-9D56-53D4AB5433E3}"/>
          </ac:spMkLst>
        </pc:spChg>
        <pc:spChg chg="mod">
          <ac:chgData name="selim Tira" userId="a483220af6bbce15" providerId="LiveId" clId="{0BD0C8AA-90B6-4DD7-8D87-53523DD6306C}" dt="2023-03-19T13:00:11.267" v="723" actId="2711"/>
          <ac:spMkLst>
            <pc:docMk/>
            <pc:sldMk cId="3635961713" sldId="3281"/>
            <ac:spMk id="181" creationId="{CBAB4126-3A33-433B-B288-DE2FB1875B00}"/>
          </ac:spMkLst>
        </pc:spChg>
        <pc:spChg chg="mod">
          <ac:chgData name="selim Tira" userId="a483220af6bbce15" providerId="LiveId" clId="{0BD0C8AA-90B6-4DD7-8D87-53523DD6306C}" dt="2023-03-19T13:00:11.267" v="723" actId="2711"/>
          <ac:spMkLst>
            <pc:docMk/>
            <pc:sldMk cId="3635961713" sldId="3281"/>
            <ac:spMk id="197" creationId="{81950BBF-4463-48B7-9BC3-4680CA3BDE52}"/>
          </ac:spMkLst>
        </pc:spChg>
        <pc:spChg chg="mod">
          <ac:chgData name="selim Tira" userId="a483220af6bbce15" providerId="LiveId" clId="{0BD0C8AA-90B6-4DD7-8D87-53523DD6306C}" dt="2023-03-19T13:00:11.267" v="723" actId="2711"/>
          <ac:spMkLst>
            <pc:docMk/>
            <pc:sldMk cId="3635961713" sldId="3281"/>
            <ac:spMk id="203" creationId="{CC533CC4-26DC-42A8-AC74-736761AE251A}"/>
          </ac:spMkLst>
        </pc:spChg>
        <pc:spChg chg="mod">
          <ac:chgData name="selim Tira" userId="a483220af6bbce15" providerId="LiveId" clId="{0BD0C8AA-90B6-4DD7-8D87-53523DD6306C}" dt="2023-03-19T13:00:11.267" v="723" actId="2711"/>
          <ac:spMkLst>
            <pc:docMk/>
            <pc:sldMk cId="3635961713" sldId="3281"/>
            <ac:spMk id="204" creationId="{00E7F4F7-A072-432C-BDB8-F38E16060050}"/>
          </ac:spMkLst>
        </pc:spChg>
        <pc:spChg chg="mod">
          <ac:chgData name="selim Tira" userId="a483220af6bbce15" providerId="LiveId" clId="{0BD0C8AA-90B6-4DD7-8D87-53523DD6306C}" dt="2023-03-19T13:00:11.267" v="723" actId="2711"/>
          <ac:spMkLst>
            <pc:docMk/>
            <pc:sldMk cId="3635961713" sldId="3281"/>
            <ac:spMk id="205" creationId="{AAA1AB35-CBED-482C-9F30-C1C8B58742C9}"/>
          </ac:spMkLst>
        </pc:spChg>
        <pc:spChg chg="mod">
          <ac:chgData name="selim Tira" userId="a483220af6bbce15" providerId="LiveId" clId="{0BD0C8AA-90B6-4DD7-8D87-53523DD6306C}" dt="2023-03-19T13:00:11.267" v="723" actId="2711"/>
          <ac:spMkLst>
            <pc:docMk/>
            <pc:sldMk cId="3635961713" sldId="3281"/>
            <ac:spMk id="258" creationId="{D5AEC22D-CA5F-4548-96EF-95D7DCA87CC2}"/>
          </ac:spMkLst>
        </pc:spChg>
        <pc:spChg chg="mod">
          <ac:chgData name="selim Tira" userId="a483220af6bbce15" providerId="LiveId" clId="{0BD0C8AA-90B6-4DD7-8D87-53523DD6306C}" dt="2023-03-19T13:00:11.267" v="723" actId="2711"/>
          <ac:spMkLst>
            <pc:docMk/>
            <pc:sldMk cId="3635961713" sldId="3281"/>
            <ac:spMk id="261" creationId="{3245A220-AEBC-409F-B869-FD23B0F34C92}"/>
          </ac:spMkLst>
        </pc:spChg>
        <pc:spChg chg="mod">
          <ac:chgData name="selim Tira" userId="a483220af6bbce15" providerId="LiveId" clId="{0BD0C8AA-90B6-4DD7-8D87-53523DD6306C}" dt="2023-03-19T13:00:11.267" v="723" actId="2711"/>
          <ac:spMkLst>
            <pc:docMk/>
            <pc:sldMk cId="3635961713" sldId="3281"/>
            <ac:spMk id="267" creationId="{AD629246-C9B8-45F5-93D4-8F3AAD671666}"/>
          </ac:spMkLst>
        </pc:spChg>
        <pc:spChg chg="mod">
          <ac:chgData name="selim Tira" userId="a483220af6bbce15" providerId="LiveId" clId="{0BD0C8AA-90B6-4DD7-8D87-53523DD6306C}" dt="2023-03-19T13:00:11.267" v="723" actId="2711"/>
          <ac:spMkLst>
            <pc:docMk/>
            <pc:sldMk cId="3635961713" sldId="3281"/>
            <ac:spMk id="285" creationId="{D73073BB-EC02-475E-85F3-0E61814E4C8B}"/>
          </ac:spMkLst>
        </pc:spChg>
        <pc:spChg chg="mod">
          <ac:chgData name="selim Tira" userId="a483220af6bbce15" providerId="LiveId" clId="{0BD0C8AA-90B6-4DD7-8D87-53523DD6306C}" dt="2023-03-19T13:00:11.267" v="723" actId="2711"/>
          <ac:spMkLst>
            <pc:docMk/>
            <pc:sldMk cId="3635961713" sldId="3281"/>
            <ac:spMk id="286" creationId="{15DCE293-B0C7-42C9-A21D-ABD86471DFB7}"/>
          </ac:spMkLst>
        </pc:spChg>
        <pc:spChg chg="mod">
          <ac:chgData name="selim Tira" userId="a483220af6bbce15" providerId="LiveId" clId="{0BD0C8AA-90B6-4DD7-8D87-53523DD6306C}" dt="2023-03-19T13:00:11.267" v="723" actId="2711"/>
          <ac:spMkLst>
            <pc:docMk/>
            <pc:sldMk cId="3635961713" sldId="3281"/>
            <ac:spMk id="642" creationId="{1963A59F-4CEB-4560-9634-7664C27CF6AE}"/>
          </ac:spMkLst>
        </pc:spChg>
        <pc:spChg chg="mod">
          <ac:chgData name="selim Tira" userId="a483220af6bbce15" providerId="LiveId" clId="{0BD0C8AA-90B6-4DD7-8D87-53523DD6306C}" dt="2023-03-19T13:00:11.267" v="723" actId="2711"/>
          <ac:spMkLst>
            <pc:docMk/>
            <pc:sldMk cId="3635961713" sldId="3281"/>
            <ac:spMk id="1041" creationId="{F93D5BD0-8BAE-45E6-B387-751FD3969A7D}"/>
          </ac:spMkLst>
        </pc:spChg>
        <pc:grpChg chg="mod">
          <ac:chgData name="selim Tira" userId="a483220af6bbce15" providerId="LiveId" clId="{0BD0C8AA-90B6-4DD7-8D87-53523DD6306C}" dt="2023-03-19T13:00:11.267" v="723" actId="2711"/>
          <ac:grpSpMkLst>
            <pc:docMk/>
            <pc:sldMk cId="3635961713" sldId="3281"/>
            <ac:grpSpMk id="2" creationId="{8AB66A36-124A-4716-B37D-64560D116A78}"/>
          </ac:grpSpMkLst>
        </pc:grpChg>
        <pc:grpChg chg="mod">
          <ac:chgData name="selim Tira" userId="a483220af6bbce15" providerId="LiveId" clId="{0BD0C8AA-90B6-4DD7-8D87-53523DD6306C}" dt="2023-03-19T13:00:11.267" v="723" actId="2711"/>
          <ac:grpSpMkLst>
            <pc:docMk/>
            <pc:sldMk cId="3635961713" sldId="3281"/>
            <ac:grpSpMk id="4" creationId="{B1D4100F-44B8-4F5B-8736-1DF40AEE7A54}"/>
          </ac:grpSpMkLst>
        </pc:grpChg>
        <pc:grpChg chg="mod">
          <ac:chgData name="selim Tira" userId="a483220af6bbce15" providerId="LiveId" clId="{0BD0C8AA-90B6-4DD7-8D87-53523DD6306C}" dt="2023-03-19T13:00:11.267" v="723" actId="2711"/>
          <ac:grpSpMkLst>
            <pc:docMk/>
            <pc:sldMk cId="3635961713" sldId="3281"/>
            <ac:grpSpMk id="5" creationId="{2E35AFBA-13E1-46BD-9505-B6364D2B4D30}"/>
          </ac:grpSpMkLst>
        </pc:grpChg>
        <pc:grpChg chg="mod">
          <ac:chgData name="selim Tira" userId="a483220af6bbce15" providerId="LiveId" clId="{0BD0C8AA-90B6-4DD7-8D87-53523DD6306C}" dt="2023-03-19T13:00:11.267" v="723" actId="2711"/>
          <ac:grpSpMkLst>
            <pc:docMk/>
            <pc:sldMk cId="3635961713" sldId="3281"/>
            <ac:grpSpMk id="6" creationId="{9EAC9119-2771-4AE4-8BB9-EF5747B6D176}"/>
          </ac:grpSpMkLst>
        </pc:grpChg>
        <pc:grpChg chg="add mod">
          <ac:chgData name="selim Tira" userId="a483220af6bbce15" providerId="LiveId" clId="{0BD0C8AA-90B6-4DD7-8D87-53523DD6306C}" dt="2023-03-19T13:05:54.364" v="897"/>
          <ac:grpSpMkLst>
            <pc:docMk/>
            <pc:sldMk cId="3635961713" sldId="3281"/>
            <ac:grpSpMk id="8" creationId="{3F13A173-5BB2-8113-939A-F49521EA6FDB}"/>
          </ac:grpSpMkLst>
        </pc:grpChg>
        <pc:grpChg chg="mod">
          <ac:chgData name="selim Tira" userId="a483220af6bbce15" providerId="LiveId" clId="{0BD0C8AA-90B6-4DD7-8D87-53523DD6306C}" dt="2023-03-19T13:00:11.267" v="723" actId="2711"/>
          <ac:grpSpMkLst>
            <pc:docMk/>
            <pc:sldMk cId="3635961713" sldId="3281"/>
            <ac:grpSpMk id="12" creationId="{52FFA2F4-CC0C-4D66-92BB-D6D60928B1E0}"/>
          </ac:grpSpMkLst>
        </pc:grpChg>
        <pc:grpChg chg="mod">
          <ac:chgData name="selim Tira" userId="a483220af6bbce15" providerId="LiveId" clId="{0BD0C8AA-90B6-4DD7-8D87-53523DD6306C}" dt="2023-03-19T13:00:11.267" v="723" actId="2711"/>
          <ac:grpSpMkLst>
            <pc:docMk/>
            <pc:sldMk cId="3635961713" sldId="3281"/>
            <ac:grpSpMk id="14" creationId="{72BFDE52-23E3-4D60-AF47-81FC847A9815}"/>
          </ac:grpSpMkLst>
        </pc:grpChg>
        <pc:graphicFrameChg chg="mod">
          <ac:chgData name="selim Tira" userId="a483220af6bbce15" providerId="LiveId" clId="{0BD0C8AA-90B6-4DD7-8D87-53523DD6306C}" dt="2023-03-19T13:00:11.267" v="723" actId="2711"/>
          <ac:graphicFrameMkLst>
            <pc:docMk/>
            <pc:sldMk cId="3635961713" sldId="3281"/>
            <ac:graphicFrameMk id="71" creationId="{2AC5FD28-F6BE-4682-800F-C81FAAACADE7}"/>
          </ac:graphicFrameMkLst>
        </pc:graphicFrameChg>
        <pc:graphicFrameChg chg="mod">
          <ac:chgData name="selim Tira" userId="a483220af6bbce15" providerId="LiveId" clId="{0BD0C8AA-90B6-4DD7-8D87-53523DD6306C}" dt="2023-03-19T17:02:39.758" v="1781" actId="207"/>
          <ac:graphicFrameMkLst>
            <pc:docMk/>
            <pc:sldMk cId="3635961713" sldId="3281"/>
            <ac:graphicFrameMk id="182" creationId="{3A632A99-6B76-4F9E-9DA6-ACF543463A7C}"/>
          </ac:graphicFrameMkLst>
        </pc:graphicFrameChg>
        <pc:picChg chg="add mod">
          <ac:chgData name="selim Tira" userId="a483220af6bbce15" providerId="LiveId" clId="{0BD0C8AA-90B6-4DD7-8D87-53523DD6306C}" dt="2023-03-19T13:00:11.267" v="723" actId="2711"/>
          <ac:picMkLst>
            <pc:docMk/>
            <pc:sldMk cId="3635961713" sldId="3281"/>
            <ac:picMk id="7" creationId="{5EA483D5-4E67-03B7-C6EE-6035D5274F2E}"/>
          </ac:picMkLst>
        </pc:picChg>
        <pc:picChg chg="mod">
          <ac:chgData name="selim Tira" userId="a483220af6bbce15" providerId="LiveId" clId="{0BD0C8AA-90B6-4DD7-8D87-53523DD6306C}" dt="2023-03-19T13:05:54.364" v="897"/>
          <ac:picMkLst>
            <pc:docMk/>
            <pc:sldMk cId="3635961713" sldId="3281"/>
            <ac:picMk id="11" creationId="{27E4DAC7-848A-623D-519D-A58FABBFEBE9}"/>
          </ac:picMkLst>
        </pc:picChg>
        <pc:picChg chg="del">
          <ac:chgData name="selim Tira" userId="a483220af6bbce15" providerId="LiveId" clId="{0BD0C8AA-90B6-4DD7-8D87-53523DD6306C}" dt="2023-03-19T12:58:11.062" v="710" actId="478"/>
          <ac:picMkLst>
            <pc:docMk/>
            <pc:sldMk cId="3635961713" sldId="3281"/>
            <ac:picMk id="201" creationId="{211AF43F-54E5-424E-946E-B26E7FB924B4}"/>
          </ac:picMkLst>
        </pc:picChg>
        <pc:cxnChg chg="add del mod">
          <ac:chgData name="selim Tira" userId="a483220af6bbce15" providerId="LiveId" clId="{0BD0C8AA-90B6-4DD7-8D87-53523DD6306C}" dt="2023-03-19T14:09:12.728" v="1218"/>
          <ac:cxnSpMkLst>
            <pc:docMk/>
            <pc:sldMk cId="3635961713" sldId="3281"/>
            <ac:cxnSpMk id="15" creationId="{287D5522-8613-218D-4926-59B7AFC5FA67}"/>
          </ac:cxnSpMkLst>
        </pc:cxnChg>
        <pc:cxnChg chg="add del mod">
          <ac:chgData name="selim Tira" userId="a483220af6bbce15" providerId="LiveId" clId="{0BD0C8AA-90B6-4DD7-8D87-53523DD6306C}" dt="2023-03-19T14:09:12.728" v="1218"/>
          <ac:cxnSpMkLst>
            <pc:docMk/>
            <pc:sldMk cId="3635961713" sldId="3281"/>
            <ac:cxnSpMk id="20" creationId="{9F1C2BDB-3612-99F4-EA0D-98AB7B2D1B47}"/>
          </ac:cxnSpMkLst>
        </pc:cxnChg>
        <pc:cxnChg chg="add del mod">
          <ac:chgData name="selim Tira" userId="a483220af6bbce15" providerId="LiveId" clId="{0BD0C8AA-90B6-4DD7-8D87-53523DD6306C}" dt="2023-03-19T14:09:27.351" v="1220"/>
          <ac:cxnSpMkLst>
            <pc:docMk/>
            <pc:sldMk cId="3635961713" sldId="3281"/>
            <ac:cxnSpMk id="24" creationId="{E2E01E96-1DAB-6F6E-2B65-1961C8B10616}"/>
          </ac:cxnSpMkLst>
        </pc:cxnChg>
        <pc:cxnChg chg="add del mod">
          <ac:chgData name="selim Tira" userId="a483220af6bbce15" providerId="LiveId" clId="{0BD0C8AA-90B6-4DD7-8D87-53523DD6306C}" dt="2023-03-19T14:09:27.351" v="1220"/>
          <ac:cxnSpMkLst>
            <pc:docMk/>
            <pc:sldMk cId="3635961713" sldId="3281"/>
            <ac:cxnSpMk id="29" creationId="{D560BC4A-464F-4568-5011-EBD3F373C305}"/>
          </ac:cxnSpMkLst>
        </pc:cxnChg>
        <pc:cxnChg chg="mod">
          <ac:chgData name="selim Tira" userId="a483220af6bbce15" providerId="LiveId" clId="{0BD0C8AA-90B6-4DD7-8D87-53523DD6306C}" dt="2023-03-19T13:00:11.267" v="723" actId="2711"/>
          <ac:cxnSpMkLst>
            <pc:docMk/>
            <pc:sldMk cId="3635961713" sldId="3281"/>
            <ac:cxnSpMk id="55" creationId="{2595371A-3EDB-495D-9C7E-CC669AFB2410}"/>
          </ac:cxnSpMkLst>
        </pc:cxnChg>
        <pc:cxnChg chg="mod">
          <ac:chgData name="selim Tira" userId="a483220af6bbce15" providerId="LiveId" clId="{0BD0C8AA-90B6-4DD7-8D87-53523DD6306C}" dt="2023-03-19T13:00:11.267" v="723" actId="2711"/>
          <ac:cxnSpMkLst>
            <pc:docMk/>
            <pc:sldMk cId="3635961713" sldId="3281"/>
            <ac:cxnSpMk id="196" creationId="{0282FB70-0C48-4E01-B798-A5F9500DD9C8}"/>
          </ac:cxnSpMkLst>
        </pc:cxnChg>
      </pc:sldChg>
      <pc:sldChg chg="addSp delSp modSp add del mod">
        <pc:chgData name="selim Tira" userId="a483220af6bbce15" providerId="LiveId" clId="{0BD0C8AA-90B6-4DD7-8D87-53523DD6306C}" dt="2023-03-19T17:54:56.600" v="2210" actId="47"/>
        <pc:sldMkLst>
          <pc:docMk/>
          <pc:sldMk cId="4226797824" sldId="3282"/>
        </pc:sldMkLst>
        <pc:spChg chg="del mod">
          <ac:chgData name="selim Tira" userId="a483220af6bbce15" providerId="LiveId" clId="{0BD0C8AA-90B6-4DD7-8D87-53523DD6306C}" dt="2023-03-19T17:54:53.283" v="2208" actId="21"/>
          <ac:spMkLst>
            <pc:docMk/>
            <pc:sldMk cId="4226797824" sldId="3282"/>
            <ac:spMk id="3" creationId="{229F0274-135D-23B6-E98D-1CBD98BC3E44}"/>
          </ac:spMkLst>
        </pc:spChg>
        <pc:spChg chg="mod">
          <ac:chgData name="selim Tira" userId="a483220af6bbce15" providerId="LiveId" clId="{0BD0C8AA-90B6-4DD7-8D87-53523DD6306C}" dt="2023-03-19T13:05:56.252" v="898"/>
          <ac:spMkLst>
            <pc:docMk/>
            <pc:sldMk cId="4226797824" sldId="3282"/>
            <ac:spMk id="8" creationId="{FA49DAE0-25DC-F4F1-FDC0-E8BB3F85BB08}"/>
          </ac:spMkLst>
        </pc:spChg>
        <pc:spChg chg="mod">
          <ac:chgData name="selim Tira" userId="a483220af6bbce15" providerId="LiveId" clId="{0BD0C8AA-90B6-4DD7-8D87-53523DD6306C}" dt="2023-03-19T13:05:56.252" v="898"/>
          <ac:spMkLst>
            <pc:docMk/>
            <pc:sldMk cId="4226797824" sldId="3282"/>
            <ac:spMk id="9" creationId="{E6C6F1F3-0209-4225-CF27-C029A0AF31A3}"/>
          </ac:spMkLst>
        </pc:spChg>
        <pc:spChg chg="del">
          <ac:chgData name="selim Tira" userId="a483220af6bbce15" providerId="LiveId" clId="{0BD0C8AA-90B6-4DD7-8D87-53523DD6306C}" dt="2023-03-19T12:57:20.048" v="692" actId="478"/>
          <ac:spMkLst>
            <pc:docMk/>
            <pc:sldMk cId="4226797824" sldId="3282"/>
            <ac:spMk id="60" creationId="{47801497-8CAC-436B-B83D-F5B67F1F4523}"/>
          </ac:spMkLst>
        </pc:spChg>
        <pc:spChg chg="del">
          <ac:chgData name="selim Tira" userId="a483220af6bbce15" providerId="LiveId" clId="{0BD0C8AA-90B6-4DD7-8D87-53523DD6306C}" dt="2023-03-19T12:57:20.048" v="692" actId="478"/>
          <ac:spMkLst>
            <pc:docMk/>
            <pc:sldMk cId="4226797824" sldId="3282"/>
            <ac:spMk id="61" creationId="{701523BC-96EA-481B-B449-98FC1EB0D291}"/>
          </ac:spMkLst>
        </pc:spChg>
        <pc:spChg chg="del">
          <ac:chgData name="selim Tira" userId="a483220af6bbce15" providerId="LiveId" clId="{0BD0C8AA-90B6-4DD7-8D87-53523DD6306C}" dt="2023-03-19T12:57:20.048" v="692" actId="478"/>
          <ac:spMkLst>
            <pc:docMk/>
            <pc:sldMk cId="4226797824" sldId="3282"/>
            <ac:spMk id="62" creationId="{AF32EAA5-A55A-435D-A7B8-EB272EE0A900}"/>
          </ac:spMkLst>
        </pc:spChg>
        <pc:spChg chg="del">
          <ac:chgData name="selim Tira" userId="a483220af6bbce15" providerId="LiveId" clId="{0BD0C8AA-90B6-4DD7-8D87-53523DD6306C}" dt="2023-03-19T12:57:20.048" v="692" actId="478"/>
          <ac:spMkLst>
            <pc:docMk/>
            <pc:sldMk cId="4226797824" sldId="3282"/>
            <ac:spMk id="63" creationId="{FB802A1B-74D3-46CB-B5ED-D5695057C1FD}"/>
          </ac:spMkLst>
        </pc:spChg>
        <pc:spChg chg="del">
          <ac:chgData name="selim Tira" userId="a483220af6bbce15" providerId="LiveId" clId="{0BD0C8AA-90B6-4DD7-8D87-53523DD6306C}" dt="2023-03-19T12:57:20.048" v="692" actId="478"/>
          <ac:spMkLst>
            <pc:docMk/>
            <pc:sldMk cId="4226797824" sldId="3282"/>
            <ac:spMk id="64" creationId="{EBD9893A-69CE-45F2-ACFF-DD54851800B2}"/>
          </ac:spMkLst>
        </pc:spChg>
        <pc:grpChg chg="add mod">
          <ac:chgData name="selim Tira" userId="a483220af6bbce15" providerId="LiveId" clId="{0BD0C8AA-90B6-4DD7-8D87-53523DD6306C}" dt="2023-03-19T13:05:56.252" v="898"/>
          <ac:grpSpMkLst>
            <pc:docMk/>
            <pc:sldMk cId="4226797824" sldId="3282"/>
            <ac:grpSpMk id="7" creationId="{3BA5F804-3764-F6DC-577E-6A5BF95DBF68}"/>
          </ac:grpSpMkLst>
        </pc:grpChg>
        <pc:picChg chg="mod">
          <ac:chgData name="selim Tira" userId="a483220af6bbce15" providerId="LiveId" clId="{0BD0C8AA-90B6-4DD7-8D87-53523DD6306C}" dt="2023-03-19T13:05:56.252" v="898"/>
          <ac:picMkLst>
            <pc:docMk/>
            <pc:sldMk cId="4226797824" sldId="3282"/>
            <ac:picMk id="10" creationId="{8D090152-E7F8-39B7-A8DD-62A053E96673}"/>
          </ac:picMkLst>
        </pc:picChg>
        <pc:picChg chg="add mod">
          <ac:chgData name="selim Tira" userId="a483220af6bbce15" providerId="LiveId" clId="{0BD0C8AA-90B6-4DD7-8D87-53523DD6306C}" dt="2023-03-19T13:06:37.496" v="908"/>
          <ac:picMkLst>
            <pc:docMk/>
            <pc:sldMk cId="4226797824" sldId="3282"/>
            <ac:picMk id="11" creationId="{FDEC1C97-5F65-589E-B1E1-23D67D6253B1}"/>
          </ac:picMkLst>
        </pc:picChg>
        <pc:picChg chg="del">
          <ac:chgData name="selim Tira" userId="a483220af6bbce15" providerId="LiveId" clId="{0BD0C8AA-90B6-4DD7-8D87-53523DD6306C}" dt="2023-03-19T13:06:36.912" v="907" actId="478"/>
          <ac:picMkLst>
            <pc:docMk/>
            <pc:sldMk cId="4226797824" sldId="3282"/>
            <ac:picMk id="201" creationId="{211AF43F-54E5-424E-946E-B26E7FB924B4}"/>
          </ac:picMkLst>
        </pc:picChg>
      </pc:sldChg>
      <pc:sldChg chg="addSp delSp modSp add del mod">
        <pc:chgData name="selim Tira" userId="a483220af6bbce15" providerId="LiveId" clId="{0BD0C8AA-90B6-4DD7-8D87-53523DD6306C}" dt="2023-03-19T13:38:34.733" v="1092" actId="47"/>
        <pc:sldMkLst>
          <pc:docMk/>
          <pc:sldMk cId="3882861265" sldId="3283"/>
        </pc:sldMkLst>
        <pc:spChg chg="del mod">
          <ac:chgData name="selim Tira" userId="a483220af6bbce15" providerId="LiveId" clId="{0BD0C8AA-90B6-4DD7-8D87-53523DD6306C}" dt="2023-03-19T13:38:30.801" v="1090" actId="21"/>
          <ac:spMkLst>
            <pc:docMk/>
            <pc:sldMk cId="3882861265" sldId="3283"/>
            <ac:spMk id="3" creationId="{229F0274-135D-23B6-E98D-1CBD98BC3E44}"/>
          </ac:spMkLst>
        </pc:spChg>
        <pc:spChg chg="mod">
          <ac:chgData name="selim Tira" userId="a483220af6bbce15" providerId="LiveId" clId="{0BD0C8AA-90B6-4DD7-8D87-53523DD6306C}" dt="2023-03-19T13:05:57.789" v="899"/>
          <ac:spMkLst>
            <pc:docMk/>
            <pc:sldMk cId="3882861265" sldId="3283"/>
            <ac:spMk id="8" creationId="{537706CD-7C78-6578-B2CB-6058BAF9C632}"/>
          </ac:spMkLst>
        </pc:spChg>
        <pc:spChg chg="mod">
          <ac:chgData name="selim Tira" userId="a483220af6bbce15" providerId="LiveId" clId="{0BD0C8AA-90B6-4DD7-8D87-53523DD6306C}" dt="2023-03-19T13:05:57.789" v="899"/>
          <ac:spMkLst>
            <pc:docMk/>
            <pc:sldMk cId="3882861265" sldId="3283"/>
            <ac:spMk id="9" creationId="{CB296FDB-7EA1-1641-3FED-DC397A770ADB}"/>
          </ac:spMkLst>
        </pc:spChg>
        <pc:spChg chg="mod">
          <ac:chgData name="selim Tira" userId="a483220af6bbce15" providerId="LiveId" clId="{0BD0C8AA-90B6-4DD7-8D87-53523DD6306C}" dt="2023-03-19T13:06:46.004" v="911" actId="207"/>
          <ac:spMkLst>
            <pc:docMk/>
            <pc:sldMk cId="3882861265" sldId="3283"/>
            <ac:spMk id="45" creationId="{3184C2A5-97C4-44C9-B1D1-10BAD1B1E8AF}"/>
          </ac:spMkLst>
        </pc:spChg>
        <pc:spChg chg="del">
          <ac:chgData name="selim Tira" userId="a483220af6bbce15" providerId="LiveId" clId="{0BD0C8AA-90B6-4DD7-8D87-53523DD6306C}" dt="2023-03-19T12:57:22.963" v="693" actId="478"/>
          <ac:spMkLst>
            <pc:docMk/>
            <pc:sldMk cId="3882861265" sldId="3283"/>
            <ac:spMk id="60" creationId="{47801497-8CAC-436B-B83D-F5B67F1F4523}"/>
          </ac:spMkLst>
        </pc:spChg>
        <pc:spChg chg="del">
          <ac:chgData name="selim Tira" userId="a483220af6bbce15" providerId="LiveId" clId="{0BD0C8AA-90B6-4DD7-8D87-53523DD6306C}" dt="2023-03-19T12:57:22.963" v="693" actId="478"/>
          <ac:spMkLst>
            <pc:docMk/>
            <pc:sldMk cId="3882861265" sldId="3283"/>
            <ac:spMk id="61" creationId="{701523BC-96EA-481B-B449-98FC1EB0D291}"/>
          </ac:spMkLst>
        </pc:spChg>
        <pc:spChg chg="del">
          <ac:chgData name="selim Tira" userId="a483220af6bbce15" providerId="LiveId" clId="{0BD0C8AA-90B6-4DD7-8D87-53523DD6306C}" dt="2023-03-19T12:57:22.963" v="693" actId="478"/>
          <ac:spMkLst>
            <pc:docMk/>
            <pc:sldMk cId="3882861265" sldId="3283"/>
            <ac:spMk id="62" creationId="{AF32EAA5-A55A-435D-A7B8-EB272EE0A900}"/>
          </ac:spMkLst>
        </pc:spChg>
        <pc:spChg chg="del">
          <ac:chgData name="selim Tira" userId="a483220af6bbce15" providerId="LiveId" clId="{0BD0C8AA-90B6-4DD7-8D87-53523DD6306C}" dt="2023-03-19T12:57:22.963" v="693" actId="478"/>
          <ac:spMkLst>
            <pc:docMk/>
            <pc:sldMk cId="3882861265" sldId="3283"/>
            <ac:spMk id="63" creationId="{FB802A1B-74D3-46CB-B5ED-D5695057C1FD}"/>
          </ac:spMkLst>
        </pc:spChg>
        <pc:spChg chg="del">
          <ac:chgData name="selim Tira" userId="a483220af6bbce15" providerId="LiveId" clId="{0BD0C8AA-90B6-4DD7-8D87-53523DD6306C}" dt="2023-03-19T12:57:22.963" v="693" actId="478"/>
          <ac:spMkLst>
            <pc:docMk/>
            <pc:sldMk cId="3882861265" sldId="3283"/>
            <ac:spMk id="64" creationId="{EBD9893A-69CE-45F2-ACFF-DD54851800B2}"/>
          </ac:spMkLst>
        </pc:spChg>
        <pc:grpChg chg="add mod">
          <ac:chgData name="selim Tira" userId="a483220af6bbce15" providerId="LiveId" clId="{0BD0C8AA-90B6-4DD7-8D87-53523DD6306C}" dt="2023-03-19T13:05:57.789" v="899"/>
          <ac:grpSpMkLst>
            <pc:docMk/>
            <pc:sldMk cId="3882861265" sldId="3283"/>
            <ac:grpSpMk id="7" creationId="{3D1CF303-6AB2-1B57-5845-72144960C11B}"/>
          </ac:grpSpMkLst>
        </pc:grpChg>
        <pc:picChg chg="mod">
          <ac:chgData name="selim Tira" userId="a483220af6bbce15" providerId="LiveId" clId="{0BD0C8AA-90B6-4DD7-8D87-53523DD6306C}" dt="2023-03-19T13:05:57.789" v="899"/>
          <ac:picMkLst>
            <pc:docMk/>
            <pc:sldMk cId="3882861265" sldId="3283"/>
            <ac:picMk id="10" creationId="{82AF3CEB-C166-70ED-6F48-B9642A3653EC}"/>
          </ac:picMkLst>
        </pc:picChg>
        <pc:picChg chg="add mod">
          <ac:chgData name="selim Tira" userId="a483220af6bbce15" providerId="LiveId" clId="{0BD0C8AA-90B6-4DD7-8D87-53523DD6306C}" dt="2023-03-19T13:06:42.903" v="910"/>
          <ac:picMkLst>
            <pc:docMk/>
            <pc:sldMk cId="3882861265" sldId="3283"/>
            <ac:picMk id="11" creationId="{00D02F82-D177-C309-3ABC-7F043320EE87}"/>
          </ac:picMkLst>
        </pc:picChg>
        <pc:picChg chg="del">
          <ac:chgData name="selim Tira" userId="a483220af6bbce15" providerId="LiveId" clId="{0BD0C8AA-90B6-4DD7-8D87-53523DD6306C}" dt="2023-03-19T13:06:42.198" v="909" actId="478"/>
          <ac:picMkLst>
            <pc:docMk/>
            <pc:sldMk cId="3882861265" sldId="3283"/>
            <ac:picMk id="201" creationId="{211AF43F-54E5-424E-946E-B26E7FB924B4}"/>
          </ac:picMkLst>
        </pc:picChg>
      </pc:sldChg>
      <pc:sldChg chg="addSp delSp modSp add del mod">
        <pc:chgData name="selim Tira" userId="a483220af6bbce15" providerId="LiveId" clId="{0BD0C8AA-90B6-4DD7-8D87-53523DD6306C}" dt="2023-03-19T17:55:37.584" v="2224" actId="47"/>
        <pc:sldMkLst>
          <pc:docMk/>
          <pc:sldMk cId="3732199195" sldId="3284"/>
        </pc:sldMkLst>
        <pc:spChg chg="del mod">
          <ac:chgData name="selim Tira" userId="a483220af6bbce15" providerId="LiveId" clId="{0BD0C8AA-90B6-4DD7-8D87-53523DD6306C}" dt="2023-03-19T17:55:32.465" v="2221" actId="21"/>
          <ac:spMkLst>
            <pc:docMk/>
            <pc:sldMk cId="3732199195" sldId="3284"/>
            <ac:spMk id="3" creationId="{229F0274-135D-23B6-E98D-1CBD98BC3E44}"/>
          </ac:spMkLst>
        </pc:spChg>
        <pc:spChg chg="mod">
          <ac:chgData name="selim Tira" userId="a483220af6bbce15" providerId="LiveId" clId="{0BD0C8AA-90B6-4DD7-8D87-53523DD6306C}" dt="2023-03-19T13:05:59.718" v="900"/>
          <ac:spMkLst>
            <pc:docMk/>
            <pc:sldMk cId="3732199195" sldId="3284"/>
            <ac:spMk id="9" creationId="{AAF5780B-CDAF-475D-A8F5-4D7A4664436D}"/>
          </ac:spMkLst>
        </pc:spChg>
        <pc:spChg chg="mod">
          <ac:chgData name="selim Tira" userId="a483220af6bbce15" providerId="LiveId" clId="{0BD0C8AA-90B6-4DD7-8D87-53523DD6306C}" dt="2023-03-19T13:05:59.718" v="900"/>
          <ac:spMkLst>
            <pc:docMk/>
            <pc:sldMk cId="3732199195" sldId="3284"/>
            <ac:spMk id="10" creationId="{AA669D6D-472E-1921-D33D-C1E8324B0BF0}"/>
          </ac:spMkLst>
        </pc:spChg>
        <pc:spChg chg="del">
          <ac:chgData name="selim Tira" userId="a483220af6bbce15" providerId="LiveId" clId="{0BD0C8AA-90B6-4DD7-8D87-53523DD6306C}" dt="2023-03-19T12:57:27.007" v="694" actId="478"/>
          <ac:spMkLst>
            <pc:docMk/>
            <pc:sldMk cId="3732199195" sldId="3284"/>
            <ac:spMk id="60" creationId="{47801497-8CAC-436B-B83D-F5B67F1F4523}"/>
          </ac:spMkLst>
        </pc:spChg>
        <pc:spChg chg="del">
          <ac:chgData name="selim Tira" userId="a483220af6bbce15" providerId="LiveId" clId="{0BD0C8AA-90B6-4DD7-8D87-53523DD6306C}" dt="2023-03-19T12:57:27.007" v="694" actId="478"/>
          <ac:spMkLst>
            <pc:docMk/>
            <pc:sldMk cId="3732199195" sldId="3284"/>
            <ac:spMk id="61" creationId="{701523BC-96EA-481B-B449-98FC1EB0D291}"/>
          </ac:spMkLst>
        </pc:spChg>
        <pc:spChg chg="del">
          <ac:chgData name="selim Tira" userId="a483220af6bbce15" providerId="LiveId" clId="{0BD0C8AA-90B6-4DD7-8D87-53523DD6306C}" dt="2023-03-19T12:57:27.007" v="694" actId="478"/>
          <ac:spMkLst>
            <pc:docMk/>
            <pc:sldMk cId="3732199195" sldId="3284"/>
            <ac:spMk id="62" creationId="{AF32EAA5-A55A-435D-A7B8-EB272EE0A900}"/>
          </ac:spMkLst>
        </pc:spChg>
        <pc:spChg chg="del">
          <ac:chgData name="selim Tira" userId="a483220af6bbce15" providerId="LiveId" clId="{0BD0C8AA-90B6-4DD7-8D87-53523DD6306C}" dt="2023-03-19T12:57:27.007" v="694" actId="478"/>
          <ac:spMkLst>
            <pc:docMk/>
            <pc:sldMk cId="3732199195" sldId="3284"/>
            <ac:spMk id="63" creationId="{FB802A1B-74D3-46CB-B5ED-D5695057C1FD}"/>
          </ac:spMkLst>
        </pc:spChg>
        <pc:spChg chg="del">
          <ac:chgData name="selim Tira" userId="a483220af6bbce15" providerId="LiveId" clId="{0BD0C8AA-90B6-4DD7-8D87-53523DD6306C}" dt="2023-03-19T12:57:27.007" v="694" actId="478"/>
          <ac:spMkLst>
            <pc:docMk/>
            <pc:sldMk cId="3732199195" sldId="3284"/>
            <ac:spMk id="64" creationId="{EBD9893A-69CE-45F2-ACFF-DD54851800B2}"/>
          </ac:spMkLst>
        </pc:spChg>
        <pc:grpChg chg="add mod">
          <ac:chgData name="selim Tira" userId="a483220af6bbce15" providerId="LiveId" clId="{0BD0C8AA-90B6-4DD7-8D87-53523DD6306C}" dt="2023-03-19T13:05:59.718" v="900"/>
          <ac:grpSpMkLst>
            <pc:docMk/>
            <pc:sldMk cId="3732199195" sldId="3284"/>
            <ac:grpSpMk id="8" creationId="{EBEF54FB-07DE-887F-BE5B-100D10CCCE48}"/>
          </ac:grpSpMkLst>
        </pc:grpChg>
        <pc:picChg chg="add mod">
          <ac:chgData name="selim Tira" userId="a483220af6bbce15" providerId="LiveId" clId="{0BD0C8AA-90B6-4DD7-8D87-53523DD6306C}" dt="2023-03-19T12:58:17.289" v="713"/>
          <ac:picMkLst>
            <pc:docMk/>
            <pc:sldMk cId="3732199195" sldId="3284"/>
            <ac:picMk id="7" creationId="{FE5781B0-3026-F0A8-6E0D-3ED0447BCDAB}"/>
          </ac:picMkLst>
        </pc:picChg>
        <pc:picChg chg="mod">
          <ac:chgData name="selim Tira" userId="a483220af6bbce15" providerId="LiveId" clId="{0BD0C8AA-90B6-4DD7-8D87-53523DD6306C}" dt="2023-03-19T13:05:59.718" v="900"/>
          <ac:picMkLst>
            <pc:docMk/>
            <pc:sldMk cId="3732199195" sldId="3284"/>
            <ac:picMk id="11" creationId="{9956A433-F0E5-04D3-DD02-DB585BC78204}"/>
          </ac:picMkLst>
        </pc:picChg>
        <pc:picChg chg="del">
          <ac:chgData name="selim Tira" userId="a483220af6bbce15" providerId="LiveId" clId="{0BD0C8AA-90B6-4DD7-8D87-53523DD6306C}" dt="2023-03-19T12:58:16.666" v="712" actId="478"/>
          <ac:picMkLst>
            <pc:docMk/>
            <pc:sldMk cId="3732199195" sldId="3284"/>
            <ac:picMk id="201" creationId="{211AF43F-54E5-424E-946E-B26E7FB924B4}"/>
          </ac:picMkLst>
        </pc:picChg>
      </pc:sldChg>
      <pc:sldChg chg="addSp delSp modSp add del mod">
        <pc:chgData name="selim Tira" userId="a483220af6bbce15" providerId="LiveId" clId="{0BD0C8AA-90B6-4DD7-8D87-53523DD6306C}" dt="2023-03-19T17:55:47.836" v="2229" actId="47"/>
        <pc:sldMkLst>
          <pc:docMk/>
          <pc:sldMk cId="3164849243" sldId="3285"/>
        </pc:sldMkLst>
        <pc:spChg chg="del mod">
          <ac:chgData name="selim Tira" userId="a483220af6bbce15" providerId="LiveId" clId="{0BD0C8AA-90B6-4DD7-8D87-53523DD6306C}" dt="2023-03-19T17:55:45.329" v="2227" actId="21"/>
          <ac:spMkLst>
            <pc:docMk/>
            <pc:sldMk cId="3164849243" sldId="3285"/>
            <ac:spMk id="3" creationId="{229F0274-135D-23B6-E98D-1CBD98BC3E44}"/>
          </ac:spMkLst>
        </pc:spChg>
        <pc:spChg chg="mod">
          <ac:chgData name="selim Tira" userId="a483220af6bbce15" providerId="LiveId" clId="{0BD0C8AA-90B6-4DD7-8D87-53523DD6306C}" dt="2023-03-19T13:06:01.747" v="901"/>
          <ac:spMkLst>
            <pc:docMk/>
            <pc:sldMk cId="3164849243" sldId="3285"/>
            <ac:spMk id="9" creationId="{885E57DA-9694-A1DA-EBED-661E8D994427}"/>
          </ac:spMkLst>
        </pc:spChg>
        <pc:spChg chg="mod">
          <ac:chgData name="selim Tira" userId="a483220af6bbce15" providerId="LiveId" clId="{0BD0C8AA-90B6-4DD7-8D87-53523DD6306C}" dt="2023-03-19T13:06:01.747" v="901"/>
          <ac:spMkLst>
            <pc:docMk/>
            <pc:sldMk cId="3164849243" sldId="3285"/>
            <ac:spMk id="10" creationId="{61773A4D-83AE-C6A1-C33D-D5363C6675CE}"/>
          </ac:spMkLst>
        </pc:spChg>
        <pc:spChg chg="add del mod">
          <ac:chgData name="selim Tira" userId="a483220af6bbce15" providerId="LiveId" clId="{0BD0C8AA-90B6-4DD7-8D87-53523DD6306C}" dt="2023-03-19T13:39:30.478" v="1094" actId="478"/>
          <ac:spMkLst>
            <pc:docMk/>
            <pc:sldMk cId="3164849243" sldId="3285"/>
            <ac:spMk id="13" creationId="{F08FF7D6-D97C-06E2-ED21-67B0F0E08B67}"/>
          </ac:spMkLst>
        </pc:spChg>
        <pc:spChg chg="add del mod">
          <ac:chgData name="selim Tira" userId="a483220af6bbce15" providerId="LiveId" clId="{0BD0C8AA-90B6-4DD7-8D87-53523DD6306C}" dt="2023-03-19T13:39:42.107" v="1096" actId="478"/>
          <ac:spMkLst>
            <pc:docMk/>
            <pc:sldMk cId="3164849243" sldId="3285"/>
            <ac:spMk id="15" creationId="{167774E4-8063-AFB3-9989-31CFE6A0B155}"/>
          </ac:spMkLst>
        </pc:spChg>
        <pc:spChg chg="add del mod">
          <ac:chgData name="selim Tira" userId="a483220af6bbce15" providerId="LiveId" clId="{0BD0C8AA-90B6-4DD7-8D87-53523DD6306C}" dt="2023-03-19T13:39:53.387" v="1098" actId="478"/>
          <ac:spMkLst>
            <pc:docMk/>
            <pc:sldMk cId="3164849243" sldId="3285"/>
            <ac:spMk id="16" creationId="{E890CA1F-7771-F38B-16D2-E2091ADD32F5}"/>
          </ac:spMkLst>
        </pc:spChg>
        <pc:spChg chg="del">
          <ac:chgData name="selim Tira" userId="a483220af6bbce15" providerId="LiveId" clId="{0BD0C8AA-90B6-4DD7-8D87-53523DD6306C}" dt="2023-03-19T12:57:30.744" v="695" actId="478"/>
          <ac:spMkLst>
            <pc:docMk/>
            <pc:sldMk cId="3164849243" sldId="3285"/>
            <ac:spMk id="60" creationId="{47801497-8CAC-436B-B83D-F5B67F1F4523}"/>
          </ac:spMkLst>
        </pc:spChg>
        <pc:spChg chg="del">
          <ac:chgData name="selim Tira" userId="a483220af6bbce15" providerId="LiveId" clId="{0BD0C8AA-90B6-4DD7-8D87-53523DD6306C}" dt="2023-03-19T12:57:30.744" v="695" actId="478"/>
          <ac:spMkLst>
            <pc:docMk/>
            <pc:sldMk cId="3164849243" sldId="3285"/>
            <ac:spMk id="61" creationId="{701523BC-96EA-481B-B449-98FC1EB0D291}"/>
          </ac:spMkLst>
        </pc:spChg>
        <pc:spChg chg="del">
          <ac:chgData name="selim Tira" userId="a483220af6bbce15" providerId="LiveId" clId="{0BD0C8AA-90B6-4DD7-8D87-53523DD6306C}" dt="2023-03-19T12:57:30.744" v="695" actId="478"/>
          <ac:spMkLst>
            <pc:docMk/>
            <pc:sldMk cId="3164849243" sldId="3285"/>
            <ac:spMk id="62" creationId="{AF32EAA5-A55A-435D-A7B8-EB272EE0A900}"/>
          </ac:spMkLst>
        </pc:spChg>
        <pc:spChg chg="del">
          <ac:chgData name="selim Tira" userId="a483220af6bbce15" providerId="LiveId" clId="{0BD0C8AA-90B6-4DD7-8D87-53523DD6306C}" dt="2023-03-19T12:57:30.744" v="695" actId="478"/>
          <ac:spMkLst>
            <pc:docMk/>
            <pc:sldMk cId="3164849243" sldId="3285"/>
            <ac:spMk id="63" creationId="{FB802A1B-74D3-46CB-B5ED-D5695057C1FD}"/>
          </ac:spMkLst>
        </pc:spChg>
        <pc:spChg chg="del">
          <ac:chgData name="selim Tira" userId="a483220af6bbce15" providerId="LiveId" clId="{0BD0C8AA-90B6-4DD7-8D87-53523DD6306C}" dt="2023-03-19T12:57:30.744" v="695" actId="478"/>
          <ac:spMkLst>
            <pc:docMk/>
            <pc:sldMk cId="3164849243" sldId="3285"/>
            <ac:spMk id="64" creationId="{EBD9893A-69CE-45F2-ACFF-DD54851800B2}"/>
          </ac:spMkLst>
        </pc:spChg>
        <pc:grpChg chg="add mod">
          <ac:chgData name="selim Tira" userId="a483220af6bbce15" providerId="LiveId" clId="{0BD0C8AA-90B6-4DD7-8D87-53523DD6306C}" dt="2023-03-19T13:06:01.747" v="901"/>
          <ac:grpSpMkLst>
            <pc:docMk/>
            <pc:sldMk cId="3164849243" sldId="3285"/>
            <ac:grpSpMk id="8" creationId="{FCC17977-C524-8D19-5629-02A2F5F8B201}"/>
          </ac:grpSpMkLst>
        </pc:grpChg>
        <pc:picChg chg="add mod">
          <ac:chgData name="selim Tira" userId="a483220af6bbce15" providerId="LiveId" clId="{0BD0C8AA-90B6-4DD7-8D87-53523DD6306C}" dt="2023-03-19T12:58:23.734" v="715"/>
          <ac:picMkLst>
            <pc:docMk/>
            <pc:sldMk cId="3164849243" sldId="3285"/>
            <ac:picMk id="7" creationId="{9DF67241-4535-B89F-42DC-AE0D8BBD08FC}"/>
          </ac:picMkLst>
        </pc:picChg>
        <pc:picChg chg="mod">
          <ac:chgData name="selim Tira" userId="a483220af6bbce15" providerId="LiveId" clId="{0BD0C8AA-90B6-4DD7-8D87-53523DD6306C}" dt="2023-03-19T13:06:01.747" v="901"/>
          <ac:picMkLst>
            <pc:docMk/>
            <pc:sldMk cId="3164849243" sldId="3285"/>
            <ac:picMk id="11" creationId="{356B67F5-B0CB-E8BD-A527-1322B8D4261E}"/>
          </ac:picMkLst>
        </pc:picChg>
        <pc:picChg chg="del">
          <ac:chgData name="selim Tira" userId="a483220af6bbce15" providerId="LiveId" clId="{0BD0C8AA-90B6-4DD7-8D87-53523DD6306C}" dt="2023-03-19T12:58:23.112" v="714" actId="478"/>
          <ac:picMkLst>
            <pc:docMk/>
            <pc:sldMk cId="3164849243" sldId="3285"/>
            <ac:picMk id="201" creationId="{211AF43F-54E5-424E-946E-B26E7FB924B4}"/>
          </ac:picMkLst>
        </pc:picChg>
      </pc:sldChg>
      <pc:sldChg chg="add del">
        <pc:chgData name="selim Tira" userId="a483220af6bbce15" providerId="LiveId" clId="{0BD0C8AA-90B6-4DD7-8D87-53523DD6306C}" dt="2023-03-19T12:35:04.091" v="172" actId="47"/>
        <pc:sldMkLst>
          <pc:docMk/>
          <pc:sldMk cId="3835928218" sldId="3286"/>
        </pc:sldMkLst>
      </pc:sldChg>
      <pc:sldChg chg="add del">
        <pc:chgData name="selim Tira" userId="a483220af6bbce15" providerId="LiveId" clId="{0BD0C8AA-90B6-4DD7-8D87-53523DD6306C}" dt="2023-03-19T13:30:32.793" v="1029" actId="47"/>
        <pc:sldMkLst>
          <pc:docMk/>
          <pc:sldMk cId="3963379567" sldId="3286"/>
        </pc:sldMkLst>
      </pc:sldChg>
      <pc:sldChg chg="modSp add del">
        <pc:chgData name="selim Tira" userId="a483220af6bbce15" providerId="LiveId" clId="{0BD0C8AA-90B6-4DD7-8D87-53523DD6306C}" dt="2023-03-19T13:29:15.491" v="1028"/>
        <pc:sldMkLst>
          <pc:docMk/>
          <pc:sldMk cId="2122646845" sldId="3287"/>
        </pc:sldMkLst>
        <pc:spChg chg="mod">
          <ac:chgData name="selim Tira" userId="a483220af6bbce15" providerId="LiveId" clId="{0BD0C8AA-90B6-4DD7-8D87-53523DD6306C}" dt="2023-03-19T13:29:12.467" v="1027"/>
          <ac:spMkLst>
            <pc:docMk/>
            <pc:sldMk cId="2122646845" sldId="3287"/>
            <ac:spMk id="45" creationId="{E20C2EEB-0EBE-4118-AA35-4003AFE23C9B}"/>
          </ac:spMkLst>
        </pc:spChg>
      </pc:sldChg>
      <pc:sldChg chg="add del">
        <pc:chgData name="selim Tira" userId="a483220af6bbce15" providerId="LiveId" clId="{0BD0C8AA-90B6-4DD7-8D87-53523DD6306C}" dt="2023-03-19T13:27:25.773" v="1026" actId="47"/>
        <pc:sldMkLst>
          <pc:docMk/>
          <pc:sldMk cId="2424338979" sldId="3287"/>
        </pc:sldMkLst>
      </pc:sldChg>
      <pc:sldChg chg="addSp delSp modSp add del mod ord modShow">
        <pc:chgData name="selim Tira" userId="a483220af6bbce15" providerId="LiveId" clId="{0BD0C8AA-90B6-4DD7-8D87-53523DD6306C}" dt="2023-03-21T02:05:54.380" v="5433" actId="47"/>
        <pc:sldMkLst>
          <pc:docMk/>
          <pc:sldMk cId="2893165220" sldId="2134806171"/>
        </pc:sldMkLst>
        <pc:spChg chg="add del mod">
          <ac:chgData name="selim Tira" userId="a483220af6bbce15" providerId="LiveId" clId="{0BD0C8AA-90B6-4DD7-8D87-53523DD6306C}" dt="2023-03-19T14:09:31.665" v="1222"/>
          <ac:spMkLst>
            <pc:docMk/>
            <pc:sldMk cId="2893165220" sldId="2134806171"/>
            <ac:spMk id="6" creationId="{15DB5FE2-9F8A-2CAF-8E4E-D77B0EC5EDED}"/>
          </ac:spMkLst>
        </pc:spChg>
        <pc:spChg chg="add del mod">
          <ac:chgData name="selim Tira" userId="a483220af6bbce15" providerId="LiveId" clId="{0BD0C8AA-90B6-4DD7-8D87-53523DD6306C}" dt="2023-03-19T14:09:31.665" v="1222"/>
          <ac:spMkLst>
            <pc:docMk/>
            <pc:sldMk cId="2893165220" sldId="2134806171"/>
            <ac:spMk id="12" creationId="{A7786645-1D66-BE73-6501-7C61898DA495}"/>
          </ac:spMkLst>
        </pc:spChg>
        <pc:spChg chg="add del mod">
          <ac:chgData name="selim Tira" userId="a483220af6bbce15" providerId="LiveId" clId="{0BD0C8AA-90B6-4DD7-8D87-53523DD6306C}" dt="2023-03-19T14:09:31.665" v="1222"/>
          <ac:spMkLst>
            <pc:docMk/>
            <pc:sldMk cId="2893165220" sldId="2134806171"/>
            <ac:spMk id="14" creationId="{18F70655-89FA-AEE2-2A94-E7669F2BEF73}"/>
          </ac:spMkLst>
        </pc:spChg>
        <pc:spChg chg="add del mod">
          <ac:chgData name="selim Tira" userId="a483220af6bbce15" providerId="LiveId" clId="{0BD0C8AA-90B6-4DD7-8D87-53523DD6306C}" dt="2023-03-19T14:09:31.665" v="1222"/>
          <ac:spMkLst>
            <pc:docMk/>
            <pc:sldMk cId="2893165220" sldId="2134806171"/>
            <ac:spMk id="15" creationId="{24CE6AED-FE46-64AD-04C5-28FF1352BCEA}"/>
          </ac:spMkLst>
        </pc:spChg>
        <pc:spChg chg="add del mod">
          <ac:chgData name="selim Tira" userId="a483220af6bbce15" providerId="LiveId" clId="{0BD0C8AA-90B6-4DD7-8D87-53523DD6306C}" dt="2023-03-19T14:09:31.665" v="1222"/>
          <ac:spMkLst>
            <pc:docMk/>
            <pc:sldMk cId="2893165220" sldId="2134806171"/>
            <ac:spMk id="17" creationId="{7B03B771-857E-372A-0E7C-188889CB2D74}"/>
          </ac:spMkLst>
        </pc:spChg>
        <pc:spChg chg="add del mod">
          <ac:chgData name="selim Tira" userId="a483220af6bbce15" providerId="LiveId" clId="{0BD0C8AA-90B6-4DD7-8D87-53523DD6306C}" dt="2023-03-19T14:09:31.665" v="1222"/>
          <ac:spMkLst>
            <pc:docMk/>
            <pc:sldMk cId="2893165220" sldId="2134806171"/>
            <ac:spMk id="21" creationId="{6BFAE3C9-25B2-5F44-7D0D-A210C1A63B8D}"/>
          </ac:spMkLst>
        </pc:spChg>
        <pc:spChg chg="add del mod">
          <ac:chgData name="selim Tira" userId="a483220af6bbce15" providerId="LiveId" clId="{0BD0C8AA-90B6-4DD7-8D87-53523DD6306C}" dt="2023-03-19T14:09:31.665" v="1222"/>
          <ac:spMkLst>
            <pc:docMk/>
            <pc:sldMk cId="2893165220" sldId="2134806171"/>
            <ac:spMk id="22" creationId="{8AC5469B-65FF-2579-62A6-465D7A3B55C4}"/>
          </ac:spMkLst>
        </pc:spChg>
        <pc:cxnChg chg="add del mod">
          <ac:chgData name="selim Tira" userId="a483220af6bbce15" providerId="LiveId" clId="{0BD0C8AA-90B6-4DD7-8D87-53523DD6306C}" dt="2023-03-19T14:09:31.665" v="1222"/>
          <ac:cxnSpMkLst>
            <pc:docMk/>
            <pc:sldMk cId="2893165220" sldId="2134806171"/>
            <ac:cxnSpMk id="9" creationId="{0C8410B2-C3FB-DB7F-D5E7-6DB7CC2924BA}"/>
          </ac:cxnSpMkLst>
        </pc:cxnChg>
        <pc:cxnChg chg="add del mod">
          <ac:chgData name="selim Tira" userId="a483220af6bbce15" providerId="LiveId" clId="{0BD0C8AA-90B6-4DD7-8D87-53523DD6306C}" dt="2023-03-19T14:09:31.665" v="1222"/>
          <ac:cxnSpMkLst>
            <pc:docMk/>
            <pc:sldMk cId="2893165220" sldId="2134806171"/>
            <ac:cxnSpMk id="18" creationId="{9123F276-A31B-BFF9-0B16-F80AB03090A2}"/>
          </ac:cxnSpMkLst>
        </pc:cxnChg>
      </pc:sldChg>
      <pc:sldChg chg="modSp add del mod">
        <pc:chgData name="selim Tira" userId="a483220af6bbce15" providerId="LiveId" clId="{0BD0C8AA-90B6-4DD7-8D87-53523DD6306C}" dt="2023-03-19T17:56:58.645" v="2237" actId="47"/>
        <pc:sldMkLst>
          <pc:docMk/>
          <pc:sldMk cId="226571721" sldId="2134806174"/>
        </pc:sldMkLst>
        <pc:spChg chg="mod">
          <ac:chgData name="selim Tira" userId="a483220af6bbce15" providerId="LiveId" clId="{0BD0C8AA-90B6-4DD7-8D87-53523DD6306C}" dt="2023-03-19T17:56:37.572" v="2231" actId="1076"/>
          <ac:spMkLst>
            <pc:docMk/>
            <pc:sldMk cId="226571721" sldId="2134806174"/>
            <ac:spMk id="2" creationId="{D357849B-FB7E-FCA2-5FA4-4B8B2C0CC447}"/>
          </ac:spMkLst>
        </pc:spChg>
      </pc:sldChg>
      <pc:sldChg chg="addSp delSp modSp add del mod ord modShow">
        <pc:chgData name="selim Tira" userId="a483220af6bbce15" providerId="LiveId" clId="{0BD0C8AA-90B6-4DD7-8D87-53523DD6306C}" dt="2023-03-23T07:18:27.442" v="21736" actId="47"/>
        <pc:sldMkLst>
          <pc:docMk/>
          <pc:sldMk cId="1510266956" sldId="2134806175"/>
        </pc:sldMkLst>
        <pc:spChg chg="del">
          <ac:chgData name="selim Tira" userId="a483220af6bbce15" providerId="LiveId" clId="{0BD0C8AA-90B6-4DD7-8D87-53523DD6306C}" dt="2023-03-19T17:53:25.869" v="2170" actId="478"/>
          <ac:spMkLst>
            <pc:docMk/>
            <pc:sldMk cId="1510266956" sldId="2134806175"/>
            <ac:spMk id="2" creationId="{8C153934-E4CA-44F1-8CDA-F0B53C63C97F}"/>
          </ac:spMkLst>
        </pc:spChg>
        <pc:spChg chg="add mod topLvl">
          <ac:chgData name="selim Tira" userId="a483220af6bbce15" providerId="LiveId" clId="{0BD0C8AA-90B6-4DD7-8D87-53523DD6306C}" dt="2023-03-23T03:37:15.776" v="16154" actId="1076"/>
          <ac:spMkLst>
            <pc:docMk/>
            <pc:sldMk cId="1510266956" sldId="2134806175"/>
            <ac:spMk id="2" creationId="{DD9463C1-2FCC-DBF7-74D5-5ADE42EB781F}"/>
          </ac:spMkLst>
        </pc:spChg>
        <pc:spChg chg="add del mod">
          <ac:chgData name="selim Tira" userId="a483220af6bbce15" providerId="LiveId" clId="{0BD0C8AA-90B6-4DD7-8D87-53523DD6306C}" dt="2023-03-19T21:18:04.116" v="3386" actId="478"/>
          <ac:spMkLst>
            <pc:docMk/>
            <pc:sldMk cId="1510266956" sldId="2134806175"/>
            <ac:spMk id="3" creationId="{0720D752-FAA0-4897-3CD3-0BF130DB8D78}"/>
          </ac:spMkLst>
        </pc:spChg>
        <pc:spChg chg="add mod">
          <ac:chgData name="selim Tira" userId="a483220af6bbce15" providerId="LiveId" clId="{0BD0C8AA-90B6-4DD7-8D87-53523DD6306C}" dt="2023-03-22T05:59:38.544" v="10767" actId="571"/>
          <ac:spMkLst>
            <pc:docMk/>
            <pc:sldMk cId="1510266956" sldId="2134806175"/>
            <ac:spMk id="3" creationId="{24939DB7-2C12-CBBC-11A7-2844668A6915}"/>
          </ac:spMkLst>
        </pc:spChg>
        <pc:spChg chg="add del mod">
          <ac:chgData name="selim Tira" userId="a483220af6bbce15" providerId="LiveId" clId="{0BD0C8AA-90B6-4DD7-8D87-53523DD6306C}" dt="2023-03-22T21:38:15.144" v="13854" actId="478"/>
          <ac:spMkLst>
            <pc:docMk/>
            <pc:sldMk cId="1510266956" sldId="2134806175"/>
            <ac:spMk id="3" creationId="{68CBEAA7-DAD6-43ED-1112-22DC7F2EA295}"/>
          </ac:spMkLst>
        </pc:spChg>
        <pc:spChg chg="add del mod topLvl">
          <ac:chgData name="selim Tira" userId="a483220af6bbce15" providerId="LiveId" clId="{0BD0C8AA-90B6-4DD7-8D87-53523DD6306C}" dt="2023-03-22T22:28:03.289" v="14871" actId="478"/>
          <ac:spMkLst>
            <pc:docMk/>
            <pc:sldMk cId="1510266956" sldId="2134806175"/>
            <ac:spMk id="5" creationId="{DF1DD370-CAD2-B308-CFAE-B66A8CAFEC43}"/>
          </ac:spMkLst>
        </pc:spChg>
        <pc:spChg chg="add del mod topLvl">
          <ac:chgData name="selim Tira" userId="a483220af6bbce15" providerId="LiveId" clId="{0BD0C8AA-90B6-4DD7-8D87-53523DD6306C}" dt="2023-03-22T22:28:03.289" v="14871" actId="478"/>
          <ac:spMkLst>
            <pc:docMk/>
            <pc:sldMk cId="1510266956" sldId="2134806175"/>
            <ac:spMk id="6" creationId="{4FA77D69-C3FA-DE00-150F-85962C6001A1}"/>
          </ac:spMkLst>
        </pc:spChg>
        <pc:spChg chg="mod">
          <ac:chgData name="selim Tira" userId="a483220af6bbce15" providerId="LiveId" clId="{0BD0C8AA-90B6-4DD7-8D87-53523DD6306C}" dt="2023-03-19T21:15:44.819" v="3376" actId="571"/>
          <ac:spMkLst>
            <pc:docMk/>
            <pc:sldMk cId="1510266956" sldId="2134806175"/>
            <ac:spMk id="7" creationId="{47DDD411-A6CA-8A47-58B1-156502ECEB61}"/>
          </ac:spMkLst>
        </pc:spChg>
        <pc:spChg chg="add del mod">
          <ac:chgData name="selim Tira" userId="a483220af6bbce15" providerId="LiveId" clId="{0BD0C8AA-90B6-4DD7-8D87-53523DD6306C}" dt="2023-03-22T21:30:34.840" v="13849" actId="478"/>
          <ac:spMkLst>
            <pc:docMk/>
            <pc:sldMk cId="1510266956" sldId="2134806175"/>
            <ac:spMk id="7" creationId="{CB9DFF33-5E83-6C38-123E-5C9832CE3F32}"/>
          </ac:spMkLst>
        </pc:spChg>
        <pc:spChg chg="add del mod">
          <ac:chgData name="selim Tira" userId="a483220af6bbce15" providerId="LiveId" clId="{0BD0C8AA-90B6-4DD7-8D87-53523DD6306C}" dt="2023-03-22T21:30:34.840" v="13849" actId="478"/>
          <ac:spMkLst>
            <pc:docMk/>
            <pc:sldMk cId="1510266956" sldId="2134806175"/>
            <ac:spMk id="9" creationId="{375D5F10-3CCD-A5E2-A7B2-1EFCAC0C36DD}"/>
          </ac:spMkLst>
        </pc:spChg>
        <pc:spChg chg="add del mod">
          <ac:chgData name="selim Tira" userId="a483220af6bbce15" providerId="LiveId" clId="{0BD0C8AA-90B6-4DD7-8D87-53523DD6306C}" dt="2023-03-22T21:38:16.624" v="13855" actId="478"/>
          <ac:spMkLst>
            <pc:docMk/>
            <pc:sldMk cId="1510266956" sldId="2134806175"/>
            <ac:spMk id="11" creationId="{F2BA81F4-5BB2-B2DC-D578-727D26E69FF4}"/>
          </ac:spMkLst>
        </pc:spChg>
        <pc:spChg chg="mod">
          <ac:chgData name="selim Tira" userId="a483220af6bbce15" providerId="LiveId" clId="{0BD0C8AA-90B6-4DD7-8D87-53523DD6306C}" dt="2023-03-19T21:15:44.819" v="3376" actId="571"/>
          <ac:spMkLst>
            <pc:docMk/>
            <pc:sldMk cId="1510266956" sldId="2134806175"/>
            <ac:spMk id="13" creationId="{1D204D15-962D-2954-B15F-45F14041B3D7}"/>
          </ac:spMkLst>
        </pc:spChg>
        <pc:spChg chg="add del mod topLvl">
          <ac:chgData name="selim Tira" userId="a483220af6bbce15" providerId="LiveId" clId="{0BD0C8AA-90B6-4DD7-8D87-53523DD6306C}" dt="2023-03-22T22:11:55.914" v="14545" actId="478"/>
          <ac:spMkLst>
            <pc:docMk/>
            <pc:sldMk cId="1510266956" sldId="2134806175"/>
            <ac:spMk id="14" creationId="{7AFBB023-9A4E-1490-CC33-18FAA4D00C31}"/>
          </ac:spMkLst>
        </pc:spChg>
        <pc:spChg chg="add del mod topLvl">
          <ac:chgData name="selim Tira" userId="a483220af6bbce15" providerId="LiveId" clId="{0BD0C8AA-90B6-4DD7-8D87-53523DD6306C}" dt="2023-03-22T22:10:18.676" v="14447"/>
          <ac:spMkLst>
            <pc:docMk/>
            <pc:sldMk cId="1510266956" sldId="2134806175"/>
            <ac:spMk id="15" creationId="{08805CDC-C246-0550-BB37-12D61AA25E29}"/>
          </ac:spMkLst>
        </pc:spChg>
        <pc:spChg chg="add del mod ord topLvl">
          <ac:chgData name="selim Tira" userId="a483220af6bbce15" providerId="LiveId" clId="{0BD0C8AA-90B6-4DD7-8D87-53523DD6306C}" dt="2023-03-23T04:21:34.495" v="17050" actId="167"/>
          <ac:spMkLst>
            <pc:docMk/>
            <pc:sldMk cId="1510266956" sldId="2134806175"/>
            <ac:spMk id="16" creationId="{B298BE91-45C8-EB45-C291-2C3A053EA9B8}"/>
          </ac:spMkLst>
        </pc:spChg>
        <pc:spChg chg="add del mod ord">
          <ac:chgData name="selim Tira" userId="a483220af6bbce15" providerId="LiveId" clId="{0BD0C8AA-90B6-4DD7-8D87-53523DD6306C}" dt="2023-03-22T21:43:31.279" v="14028" actId="478"/>
          <ac:spMkLst>
            <pc:docMk/>
            <pc:sldMk cId="1510266956" sldId="2134806175"/>
            <ac:spMk id="17" creationId="{1D198260-6EFC-15D6-60FD-4F678CD13BDB}"/>
          </ac:spMkLst>
        </pc:spChg>
        <pc:spChg chg="add del mod ord">
          <ac:chgData name="selim Tira" userId="a483220af6bbce15" providerId="LiveId" clId="{0BD0C8AA-90B6-4DD7-8D87-53523DD6306C}" dt="2023-03-22T21:43:32.609" v="14029" actId="478"/>
          <ac:spMkLst>
            <pc:docMk/>
            <pc:sldMk cId="1510266956" sldId="2134806175"/>
            <ac:spMk id="18" creationId="{4FC6C682-29D1-A34D-DDEB-3C78E1FD4DEF}"/>
          </ac:spMkLst>
        </pc:spChg>
        <pc:spChg chg="add del mod">
          <ac:chgData name="selim Tira" userId="a483220af6bbce15" providerId="LiveId" clId="{0BD0C8AA-90B6-4DD7-8D87-53523DD6306C}" dt="2023-03-21T03:58:22.712" v="7254" actId="478"/>
          <ac:spMkLst>
            <pc:docMk/>
            <pc:sldMk cId="1510266956" sldId="2134806175"/>
            <ac:spMk id="19" creationId="{B62A7E6D-0B0D-A9F8-08E0-5BD5278832A4}"/>
          </ac:spMkLst>
        </pc:spChg>
        <pc:spChg chg="add mod">
          <ac:chgData name="selim Tira" userId="a483220af6bbce15" providerId="LiveId" clId="{0BD0C8AA-90B6-4DD7-8D87-53523DD6306C}" dt="2023-03-21T02:26:19.051" v="5616" actId="1076"/>
          <ac:spMkLst>
            <pc:docMk/>
            <pc:sldMk cId="1510266956" sldId="2134806175"/>
            <ac:spMk id="20" creationId="{5E276F9B-4290-0A7B-628E-B916FD8865DF}"/>
          </ac:spMkLst>
        </pc:spChg>
        <pc:spChg chg="add del mod">
          <ac:chgData name="selim Tira" userId="a483220af6bbce15" providerId="LiveId" clId="{0BD0C8AA-90B6-4DD7-8D87-53523DD6306C}" dt="2023-03-21T03:34:58.544" v="6807" actId="478"/>
          <ac:spMkLst>
            <pc:docMk/>
            <pc:sldMk cId="1510266956" sldId="2134806175"/>
            <ac:spMk id="23" creationId="{DA6F9798-6DB2-F674-823D-63F145DB3784}"/>
          </ac:spMkLst>
        </pc:spChg>
        <pc:spChg chg="add mod">
          <ac:chgData name="selim Tira" userId="a483220af6bbce15" providerId="LiveId" clId="{0BD0C8AA-90B6-4DD7-8D87-53523DD6306C}" dt="2023-03-21T03:34:23.602" v="6800" actId="571"/>
          <ac:spMkLst>
            <pc:docMk/>
            <pc:sldMk cId="1510266956" sldId="2134806175"/>
            <ac:spMk id="24" creationId="{E9B2B2AD-B9F1-8FF2-10C7-77673340E4C3}"/>
          </ac:spMkLst>
        </pc:spChg>
        <pc:spChg chg="add del mod">
          <ac:chgData name="selim Tira" userId="a483220af6bbce15" providerId="LiveId" clId="{0BD0C8AA-90B6-4DD7-8D87-53523DD6306C}" dt="2023-03-21T03:41:26.743" v="7020"/>
          <ac:spMkLst>
            <pc:docMk/>
            <pc:sldMk cId="1510266956" sldId="2134806175"/>
            <ac:spMk id="25" creationId="{E6492857-37A2-8895-E63D-7233406D4151}"/>
          </ac:spMkLst>
        </pc:spChg>
        <pc:spChg chg="add mod">
          <ac:chgData name="selim Tira" userId="a483220af6bbce15" providerId="LiveId" clId="{0BD0C8AA-90B6-4DD7-8D87-53523DD6306C}" dt="2023-03-21T03:42:17.617" v="7026" actId="1076"/>
          <ac:spMkLst>
            <pc:docMk/>
            <pc:sldMk cId="1510266956" sldId="2134806175"/>
            <ac:spMk id="26" creationId="{96206348-6DF7-40C0-B9A1-24A7712C31E8}"/>
          </ac:spMkLst>
        </pc:spChg>
        <pc:spChg chg="add mod">
          <ac:chgData name="selim Tira" userId="a483220af6bbce15" providerId="LiveId" clId="{0BD0C8AA-90B6-4DD7-8D87-53523DD6306C}" dt="2023-03-21T03:42:34.054" v="7028" actId="108"/>
          <ac:spMkLst>
            <pc:docMk/>
            <pc:sldMk cId="1510266956" sldId="2134806175"/>
            <ac:spMk id="28" creationId="{DEF0381F-F2F3-29C7-F6A0-0CB7CEC0AC9D}"/>
          </ac:spMkLst>
        </pc:spChg>
        <pc:spChg chg="add mod">
          <ac:chgData name="selim Tira" userId="a483220af6bbce15" providerId="LiveId" clId="{0BD0C8AA-90B6-4DD7-8D87-53523DD6306C}" dt="2023-03-21T03:42:21.179" v="7027" actId="108"/>
          <ac:spMkLst>
            <pc:docMk/>
            <pc:sldMk cId="1510266956" sldId="2134806175"/>
            <ac:spMk id="29" creationId="{C45E0BB0-8A3A-55A1-728B-6584D7AB3CC6}"/>
          </ac:spMkLst>
        </pc:spChg>
        <pc:spChg chg="add mod">
          <ac:chgData name="selim Tira" userId="a483220af6bbce15" providerId="LiveId" clId="{0BD0C8AA-90B6-4DD7-8D87-53523DD6306C}" dt="2023-03-21T03:41:34.317" v="7021"/>
          <ac:spMkLst>
            <pc:docMk/>
            <pc:sldMk cId="1510266956" sldId="2134806175"/>
            <ac:spMk id="30" creationId="{23ACBAAF-88B0-A20E-AD6E-868172824372}"/>
          </ac:spMkLst>
        </pc:spChg>
        <pc:spChg chg="del">
          <ac:chgData name="selim Tira" userId="a483220af6bbce15" providerId="LiveId" clId="{0BD0C8AA-90B6-4DD7-8D87-53523DD6306C}" dt="2023-03-19T17:53:25.869" v="2170" actId="478"/>
          <ac:spMkLst>
            <pc:docMk/>
            <pc:sldMk cId="1510266956" sldId="2134806175"/>
            <ac:spMk id="31" creationId="{FC8A1F18-CA55-4489-B39F-E1DA699CB684}"/>
          </ac:spMkLst>
        </pc:spChg>
        <pc:spChg chg="mod">
          <ac:chgData name="selim Tira" userId="a483220af6bbce15" providerId="LiveId" clId="{0BD0C8AA-90B6-4DD7-8D87-53523DD6306C}" dt="2023-03-23T04:08:05.306" v="16787" actId="313"/>
          <ac:spMkLst>
            <pc:docMk/>
            <pc:sldMk cId="1510266956" sldId="2134806175"/>
            <ac:spMk id="32" creationId="{2FD25636-9E8F-40D7-B60A-AEAFB111BE18}"/>
          </ac:spMkLst>
        </pc:spChg>
        <pc:spChg chg="add mod">
          <ac:chgData name="selim Tira" userId="a483220af6bbce15" providerId="LiveId" clId="{0BD0C8AA-90B6-4DD7-8D87-53523DD6306C}" dt="2023-03-21T04:32:38.851" v="7585" actId="20577"/>
          <ac:spMkLst>
            <pc:docMk/>
            <pc:sldMk cId="1510266956" sldId="2134806175"/>
            <ac:spMk id="33" creationId="{B3CD3181-4FF8-DECF-C4D0-D6001BA33D6E}"/>
          </ac:spMkLst>
        </pc:spChg>
        <pc:spChg chg="del mod">
          <ac:chgData name="selim Tira" userId="a483220af6bbce15" providerId="LiveId" clId="{0BD0C8AA-90B6-4DD7-8D87-53523DD6306C}" dt="2023-03-21T02:03:49.627" v="5411" actId="478"/>
          <ac:spMkLst>
            <pc:docMk/>
            <pc:sldMk cId="1510266956" sldId="2134806175"/>
            <ac:spMk id="35" creationId="{B87EE992-F9B2-476E-94DD-A610DC1B9991}"/>
          </ac:spMkLst>
        </pc:spChg>
        <pc:spChg chg="add mod">
          <ac:chgData name="selim Tira" userId="a483220af6bbce15" providerId="LiveId" clId="{0BD0C8AA-90B6-4DD7-8D87-53523DD6306C}" dt="2023-03-21T03:42:55.828" v="7033" actId="108"/>
          <ac:spMkLst>
            <pc:docMk/>
            <pc:sldMk cId="1510266956" sldId="2134806175"/>
            <ac:spMk id="36" creationId="{B7CBF895-FB6E-FF3B-ADA1-143572A93598}"/>
          </ac:spMkLst>
        </pc:spChg>
        <pc:spChg chg="add mod">
          <ac:chgData name="selim Tira" userId="a483220af6bbce15" providerId="LiveId" clId="{0BD0C8AA-90B6-4DD7-8D87-53523DD6306C}" dt="2023-03-21T03:43:04.879" v="7035" actId="108"/>
          <ac:spMkLst>
            <pc:docMk/>
            <pc:sldMk cId="1510266956" sldId="2134806175"/>
            <ac:spMk id="37" creationId="{689AF1FB-A494-F3C2-9CCA-1143DB184177}"/>
          </ac:spMkLst>
        </pc:spChg>
        <pc:spChg chg="add mod">
          <ac:chgData name="selim Tira" userId="a483220af6bbce15" providerId="LiveId" clId="{0BD0C8AA-90B6-4DD7-8D87-53523DD6306C}" dt="2023-03-21T03:42:49.246" v="7032" actId="571"/>
          <ac:spMkLst>
            <pc:docMk/>
            <pc:sldMk cId="1510266956" sldId="2134806175"/>
            <ac:spMk id="39" creationId="{1357288A-A76C-6E30-D934-92606B92650A}"/>
          </ac:spMkLst>
        </pc:spChg>
        <pc:spChg chg="add del mod">
          <ac:chgData name="selim Tira" userId="a483220af6bbce15" providerId="LiveId" clId="{0BD0C8AA-90B6-4DD7-8D87-53523DD6306C}" dt="2023-03-22T22:17:07.880" v="14604" actId="478"/>
          <ac:spMkLst>
            <pc:docMk/>
            <pc:sldMk cId="1510266956" sldId="2134806175"/>
            <ac:spMk id="40" creationId="{0C43D54C-9058-3E62-626A-A1F01337D4BF}"/>
          </ac:spMkLst>
        </pc:spChg>
        <pc:spChg chg="add mod topLvl">
          <ac:chgData name="selim Tira" userId="a483220af6bbce15" providerId="LiveId" clId="{0BD0C8AA-90B6-4DD7-8D87-53523DD6306C}" dt="2023-03-23T03:38:03.629" v="16161" actId="207"/>
          <ac:spMkLst>
            <pc:docMk/>
            <pc:sldMk cId="1510266956" sldId="2134806175"/>
            <ac:spMk id="41" creationId="{22DC70C0-DB04-316B-1BA7-9B286956E3C5}"/>
          </ac:spMkLst>
        </pc:spChg>
        <pc:spChg chg="del">
          <ac:chgData name="selim Tira" userId="a483220af6bbce15" providerId="LiveId" clId="{0BD0C8AA-90B6-4DD7-8D87-53523DD6306C}" dt="2023-03-19T17:53:25.869" v="2170" actId="478"/>
          <ac:spMkLst>
            <pc:docMk/>
            <pc:sldMk cId="1510266956" sldId="2134806175"/>
            <ac:spMk id="41" creationId="{3B688BD2-1429-4EFA-AA4B-B07D147C9396}"/>
          </ac:spMkLst>
        </pc:spChg>
        <pc:spChg chg="del">
          <ac:chgData name="selim Tira" userId="a483220af6bbce15" providerId="LiveId" clId="{0BD0C8AA-90B6-4DD7-8D87-53523DD6306C}" dt="2023-03-19T17:53:25.869" v="2170" actId="478"/>
          <ac:spMkLst>
            <pc:docMk/>
            <pc:sldMk cId="1510266956" sldId="2134806175"/>
            <ac:spMk id="42" creationId="{E68E6B78-63D2-4860-B423-89145A3BDD62}"/>
          </ac:spMkLst>
        </pc:spChg>
        <pc:spChg chg="del">
          <ac:chgData name="selim Tira" userId="a483220af6bbce15" providerId="LiveId" clId="{0BD0C8AA-90B6-4DD7-8D87-53523DD6306C}" dt="2023-03-19T17:53:25.869" v="2170" actId="478"/>
          <ac:spMkLst>
            <pc:docMk/>
            <pc:sldMk cId="1510266956" sldId="2134806175"/>
            <ac:spMk id="43" creationId="{EF5163CE-ACC0-4DE7-A323-AA1DE5E5A98A}"/>
          </ac:spMkLst>
        </pc:spChg>
        <pc:spChg chg="del">
          <ac:chgData name="selim Tira" userId="a483220af6bbce15" providerId="LiveId" clId="{0BD0C8AA-90B6-4DD7-8D87-53523DD6306C}" dt="2023-03-19T17:53:25.869" v="2170" actId="478"/>
          <ac:spMkLst>
            <pc:docMk/>
            <pc:sldMk cId="1510266956" sldId="2134806175"/>
            <ac:spMk id="44" creationId="{7D5BCE81-1929-4629-AC0A-75B0F755D49C}"/>
          </ac:spMkLst>
        </pc:spChg>
        <pc:spChg chg="add mod">
          <ac:chgData name="selim Tira" userId="a483220af6bbce15" providerId="LiveId" clId="{0BD0C8AA-90B6-4DD7-8D87-53523DD6306C}" dt="2023-03-23T03:18:17.215" v="15652" actId="2711"/>
          <ac:spMkLst>
            <pc:docMk/>
            <pc:sldMk cId="1510266956" sldId="2134806175"/>
            <ac:spMk id="45" creationId="{06199F9F-F87E-4674-C2BE-135E6350E69C}"/>
          </ac:spMkLst>
        </pc:spChg>
        <pc:spChg chg="mod">
          <ac:chgData name="selim Tira" userId="a483220af6bbce15" providerId="LiveId" clId="{0BD0C8AA-90B6-4DD7-8D87-53523DD6306C}" dt="2023-03-23T03:18:17.215" v="15652" actId="2711"/>
          <ac:spMkLst>
            <pc:docMk/>
            <pc:sldMk cId="1510266956" sldId="2134806175"/>
            <ac:spMk id="48" creationId="{8B109950-7C49-40A7-BD8D-488E8CB8E917}"/>
          </ac:spMkLst>
        </pc:spChg>
        <pc:spChg chg="add del mod">
          <ac:chgData name="selim Tira" userId="a483220af6bbce15" providerId="LiveId" clId="{0BD0C8AA-90B6-4DD7-8D87-53523DD6306C}" dt="2023-03-22T22:10:18.676" v="14447"/>
          <ac:spMkLst>
            <pc:docMk/>
            <pc:sldMk cId="1510266956" sldId="2134806175"/>
            <ac:spMk id="53" creationId="{6DA52592-E9C9-31BD-B710-F5BA5B2122C7}"/>
          </ac:spMkLst>
        </pc:spChg>
        <pc:spChg chg="add del mod">
          <ac:chgData name="selim Tira" userId="a483220af6bbce15" providerId="LiveId" clId="{0BD0C8AA-90B6-4DD7-8D87-53523DD6306C}" dt="2023-03-22T22:10:34.591" v="14460" actId="478"/>
          <ac:spMkLst>
            <pc:docMk/>
            <pc:sldMk cId="1510266956" sldId="2134806175"/>
            <ac:spMk id="54" creationId="{E1879142-EEB1-1EBD-E1F6-B405277682DE}"/>
          </ac:spMkLst>
        </pc:spChg>
        <pc:spChg chg="add del mod">
          <ac:chgData name="selim Tira" userId="a483220af6bbce15" providerId="LiveId" clId="{0BD0C8AA-90B6-4DD7-8D87-53523DD6306C}" dt="2023-03-22T22:10:34.591" v="14460" actId="478"/>
          <ac:spMkLst>
            <pc:docMk/>
            <pc:sldMk cId="1510266956" sldId="2134806175"/>
            <ac:spMk id="55" creationId="{F715518B-AA4E-F0FD-F80B-BEF20162F3B3}"/>
          </ac:spMkLst>
        </pc:spChg>
        <pc:spChg chg="del mod topLvl">
          <ac:chgData name="selim Tira" userId="a483220af6bbce15" providerId="LiveId" clId="{0BD0C8AA-90B6-4DD7-8D87-53523DD6306C}" dt="2023-03-22T22:52:23.553" v="15576" actId="478"/>
          <ac:spMkLst>
            <pc:docMk/>
            <pc:sldMk cId="1510266956" sldId="2134806175"/>
            <ac:spMk id="56" creationId="{21156BE0-B97E-D21B-395D-783E1C018DD9}"/>
          </ac:spMkLst>
        </pc:spChg>
        <pc:spChg chg="add mod topLvl">
          <ac:chgData name="selim Tira" userId="a483220af6bbce15" providerId="LiveId" clId="{0BD0C8AA-90B6-4DD7-8D87-53523DD6306C}" dt="2023-03-23T03:37:15.776" v="16154" actId="1076"/>
          <ac:spMkLst>
            <pc:docMk/>
            <pc:sldMk cId="1510266956" sldId="2134806175"/>
            <ac:spMk id="57" creationId="{7DDD9CBF-C8CE-28B1-D43D-94104DCAA0C0}"/>
          </ac:spMkLst>
        </pc:spChg>
        <pc:spChg chg="add del mod topLvl">
          <ac:chgData name="selim Tira" userId="a483220af6bbce15" providerId="LiveId" clId="{0BD0C8AA-90B6-4DD7-8D87-53523DD6306C}" dt="2023-03-22T22:51:35.921" v="15566" actId="478"/>
          <ac:spMkLst>
            <pc:docMk/>
            <pc:sldMk cId="1510266956" sldId="2134806175"/>
            <ac:spMk id="58" creationId="{892DCA09-CEA4-73C5-6AAF-29D43570BEC7}"/>
          </ac:spMkLst>
        </pc:spChg>
        <pc:spChg chg="add mod">
          <ac:chgData name="selim Tira" userId="a483220af6bbce15" providerId="LiveId" clId="{0BD0C8AA-90B6-4DD7-8D87-53523DD6306C}" dt="2023-03-23T03:37:15.776" v="16154" actId="1076"/>
          <ac:spMkLst>
            <pc:docMk/>
            <pc:sldMk cId="1510266956" sldId="2134806175"/>
            <ac:spMk id="62" creationId="{7C55E00E-4E85-A6BA-F7CE-2E83D9056E1B}"/>
          </ac:spMkLst>
        </pc:spChg>
        <pc:spChg chg="add del mod ord topLvl">
          <ac:chgData name="selim Tira" userId="a483220af6bbce15" providerId="LiveId" clId="{0BD0C8AA-90B6-4DD7-8D87-53523DD6306C}" dt="2023-03-23T04:21:34.495" v="17050" actId="167"/>
          <ac:spMkLst>
            <pc:docMk/>
            <pc:sldMk cId="1510266956" sldId="2134806175"/>
            <ac:spMk id="63" creationId="{C3706DAE-8EF2-F089-51A6-AC678D9F62EE}"/>
          </ac:spMkLst>
        </pc:spChg>
        <pc:spChg chg="add mod">
          <ac:chgData name="selim Tira" userId="a483220af6bbce15" providerId="LiveId" clId="{0BD0C8AA-90B6-4DD7-8D87-53523DD6306C}" dt="2023-03-23T03:37:15.776" v="16154" actId="1076"/>
          <ac:spMkLst>
            <pc:docMk/>
            <pc:sldMk cId="1510266956" sldId="2134806175"/>
            <ac:spMk id="64" creationId="{EC8084E0-806A-8E45-FC6B-9181A0C8821F}"/>
          </ac:spMkLst>
        </pc:spChg>
        <pc:spChg chg="add mod">
          <ac:chgData name="selim Tira" userId="a483220af6bbce15" providerId="LiveId" clId="{0BD0C8AA-90B6-4DD7-8D87-53523DD6306C}" dt="2023-03-23T03:37:15.776" v="16154" actId="1076"/>
          <ac:spMkLst>
            <pc:docMk/>
            <pc:sldMk cId="1510266956" sldId="2134806175"/>
            <ac:spMk id="67" creationId="{F6C08039-1F14-CC22-D5D0-4F3F27C0380B}"/>
          </ac:spMkLst>
        </pc:spChg>
        <pc:spChg chg="add mod">
          <ac:chgData name="selim Tira" userId="a483220af6bbce15" providerId="LiveId" clId="{0BD0C8AA-90B6-4DD7-8D87-53523DD6306C}" dt="2023-03-23T03:38:03.629" v="16161" actId="207"/>
          <ac:spMkLst>
            <pc:docMk/>
            <pc:sldMk cId="1510266956" sldId="2134806175"/>
            <ac:spMk id="69" creationId="{E189628F-0B6A-1174-9884-A9CEF7574D63}"/>
          </ac:spMkLst>
        </pc:spChg>
        <pc:spChg chg="add mod">
          <ac:chgData name="selim Tira" userId="a483220af6bbce15" providerId="LiveId" clId="{0BD0C8AA-90B6-4DD7-8D87-53523DD6306C}" dt="2023-03-23T03:37:15.776" v="16154" actId="1076"/>
          <ac:spMkLst>
            <pc:docMk/>
            <pc:sldMk cId="1510266956" sldId="2134806175"/>
            <ac:spMk id="73" creationId="{20F00B91-C7DE-47A2-5911-28051BA4A960}"/>
          </ac:spMkLst>
        </pc:spChg>
        <pc:spChg chg="add mod">
          <ac:chgData name="selim Tira" userId="a483220af6bbce15" providerId="LiveId" clId="{0BD0C8AA-90B6-4DD7-8D87-53523DD6306C}" dt="2023-03-23T03:37:15.776" v="16154" actId="1076"/>
          <ac:spMkLst>
            <pc:docMk/>
            <pc:sldMk cId="1510266956" sldId="2134806175"/>
            <ac:spMk id="74" creationId="{31403F76-9E90-5919-17BD-FA98433A3203}"/>
          </ac:spMkLst>
        </pc:spChg>
        <pc:spChg chg="add mod">
          <ac:chgData name="selim Tira" userId="a483220af6bbce15" providerId="LiveId" clId="{0BD0C8AA-90B6-4DD7-8D87-53523DD6306C}" dt="2023-03-23T03:37:15.776" v="16154" actId="1076"/>
          <ac:spMkLst>
            <pc:docMk/>
            <pc:sldMk cId="1510266956" sldId="2134806175"/>
            <ac:spMk id="75" creationId="{8B15BF25-19B2-F007-8270-9F4FFAE8A6BE}"/>
          </ac:spMkLst>
        </pc:spChg>
        <pc:spChg chg="add mod">
          <ac:chgData name="selim Tira" userId="a483220af6bbce15" providerId="LiveId" clId="{0BD0C8AA-90B6-4DD7-8D87-53523DD6306C}" dt="2023-03-22T22:35:17.808" v="15082" actId="571"/>
          <ac:spMkLst>
            <pc:docMk/>
            <pc:sldMk cId="1510266956" sldId="2134806175"/>
            <ac:spMk id="76" creationId="{F8B0E5F7-7026-D664-518A-0B6C24362D71}"/>
          </ac:spMkLst>
        </pc:spChg>
        <pc:spChg chg="add mod">
          <ac:chgData name="selim Tira" userId="a483220af6bbce15" providerId="LiveId" clId="{0BD0C8AA-90B6-4DD7-8D87-53523DD6306C}" dt="2023-03-23T04:24:21.040" v="17136" actId="207"/>
          <ac:spMkLst>
            <pc:docMk/>
            <pc:sldMk cId="1510266956" sldId="2134806175"/>
            <ac:spMk id="82" creationId="{56AAED5C-D8E3-7233-51FB-CC689799EEA2}"/>
          </ac:spMkLst>
        </pc:spChg>
        <pc:spChg chg="add mod">
          <ac:chgData name="selim Tira" userId="a483220af6bbce15" providerId="LiveId" clId="{0BD0C8AA-90B6-4DD7-8D87-53523DD6306C}" dt="2023-03-23T04:24:21.040" v="17136" actId="207"/>
          <ac:spMkLst>
            <pc:docMk/>
            <pc:sldMk cId="1510266956" sldId="2134806175"/>
            <ac:spMk id="83" creationId="{4C7D64E0-2CDB-3912-320F-34E3C4DFB4DD}"/>
          </ac:spMkLst>
        </pc:spChg>
        <pc:spChg chg="add mod">
          <ac:chgData name="selim Tira" userId="a483220af6bbce15" providerId="LiveId" clId="{0BD0C8AA-90B6-4DD7-8D87-53523DD6306C}" dt="2023-03-23T04:24:21.040" v="17136" actId="207"/>
          <ac:spMkLst>
            <pc:docMk/>
            <pc:sldMk cId="1510266956" sldId="2134806175"/>
            <ac:spMk id="84" creationId="{3425B270-709D-7595-8DB6-3DBDB6F465A0}"/>
          </ac:spMkLst>
        </pc:spChg>
        <pc:spChg chg="add mod">
          <ac:chgData name="selim Tira" userId="a483220af6bbce15" providerId="LiveId" clId="{0BD0C8AA-90B6-4DD7-8D87-53523DD6306C}" dt="2023-03-23T04:24:21.040" v="17136" actId="207"/>
          <ac:spMkLst>
            <pc:docMk/>
            <pc:sldMk cId="1510266956" sldId="2134806175"/>
            <ac:spMk id="85" creationId="{F9FD5476-9B33-91E7-A02A-AD4AF0BBAAE8}"/>
          </ac:spMkLst>
        </pc:spChg>
        <pc:spChg chg="add mod">
          <ac:chgData name="selim Tira" userId="a483220af6bbce15" providerId="LiveId" clId="{0BD0C8AA-90B6-4DD7-8D87-53523DD6306C}" dt="2023-03-23T04:24:21.040" v="17136" actId="207"/>
          <ac:spMkLst>
            <pc:docMk/>
            <pc:sldMk cId="1510266956" sldId="2134806175"/>
            <ac:spMk id="86" creationId="{89B12931-5673-0F67-1175-78FCCCB2F5B1}"/>
          </ac:spMkLst>
        </pc:spChg>
        <pc:spChg chg="del">
          <ac:chgData name="selim Tira" userId="a483220af6bbce15" providerId="LiveId" clId="{0BD0C8AA-90B6-4DD7-8D87-53523DD6306C}" dt="2023-03-19T17:53:25.869" v="2170" actId="478"/>
          <ac:spMkLst>
            <pc:docMk/>
            <pc:sldMk cId="1510266956" sldId="2134806175"/>
            <ac:spMk id="88" creationId="{66FD4CF3-F1BB-46CF-9128-C95FA1030FA5}"/>
          </ac:spMkLst>
        </pc:spChg>
        <pc:spChg chg="del">
          <ac:chgData name="selim Tira" userId="a483220af6bbce15" providerId="LiveId" clId="{0BD0C8AA-90B6-4DD7-8D87-53523DD6306C}" dt="2023-03-19T17:53:25.869" v="2170" actId="478"/>
          <ac:spMkLst>
            <pc:docMk/>
            <pc:sldMk cId="1510266956" sldId="2134806175"/>
            <ac:spMk id="89" creationId="{7C2EDD39-DF23-4FDE-879C-CB64D9015458}"/>
          </ac:spMkLst>
        </pc:spChg>
        <pc:spChg chg="add del mod">
          <ac:chgData name="selim Tira" userId="a483220af6bbce15" providerId="LiveId" clId="{0BD0C8AA-90B6-4DD7-8D87-53523DD6306C}" dt="2023-03-22T22:51:17.088" v="15562"/>
          <ac:spMkLst>
            <pc:docMk/>
            <pc:sldMk cId="1510266956" sldId="2134806175"/>
            <ac:spMk id="90" creationId="{2AB74CFB-29CE-C341-6DD1-94025FC29B6D}"/>
          </ac:spMkLst>
        </pc:spChg>
        <pc:spChg chg="del">
          <ac:chgData name="selim Tira" userId="a483220af6bbce15" providerId="LiveId" clId="{0BD0C8AA-90B6-4DD7-8D87-53523DD6306C}" dt="2023-03-19T17:53:25.869" v="2170" actId="478"/>
          <ac:spMkLst>
            <pc:docMk/>
            <pc:sldMk cId="1510266956" sldId="2134806175"/>
            <ac:spMk id="90" creationId="{483D1446-103F-4E5F-9F15-4BF13E5E0493}"/>
          </ac:spMkLst>
        </pc:spChg>
        <pc:spChg chg="add del mod">
          <ac:chgData name="selim Tira" userId="a483220af6bbce15" providerId="LiveId" clId="{0BD0C8AA-90B6-4DD7-8D87-53523DD6306C}" dt="2023-03-22T22:51:17.088" v="15562"/>
          <ac:spMkLst>
            <pc:docMk/>
            <pc:sldMk cId="1510266956" sldId="2134806175"/>
            <ac:spMk id="91" creationId="{09E70DC6-4FBF-F89E-93E4-B251AB9E8F50}"/>
          </ac:spMkLst>
        </pc:spChg>
        <pc:spChg chg="mod ord">
          <ac:chgData name="selim Tira" userId="a483220af6bbce15" providerId="LiveId" clId="{0BD0C8AA-90B6-4DD7-8D87-53523DD6306C}" dt="2023-03-23T03:37:15.776" v="16154" actId="1076"/>
          <ac:spMkLst>
            <pc:docMk/>
            <pc:sldMk cId="1510266956" sldId="2134806175"/>
            <ac:spMk id="92" creationId="{25660EA0-A1CC-7D38-CD00-FCBFDC11684D}"/>
          </ac:spMkLst>
        </pc:spChg>
        <pc:spChg chg="del">
          <ac:chgData name="selim Tira" userId="a483220af6bbce15" providerId="LiveId" clId="{0BD0C8AA-90B6-4DD7-8D87-53523DD6306C}" dt="2023-03-19T17:53:25.869" v="2170" actId="478"/>
          <ac:spMkLst>
            <pc:docMk/>
            <pc:sldMk cId="1510266956" sldId="2134806175"/>
            <ac:spMk id="92" creationId="{6A39A896-44C4-4159-9E05-2F5D34E7071A}"/>
          </ac:spMkLst>
        </pc:spChg>
        <pc:spChg chg="del">
          <ac:chgData name="selim Tira" userId="a483220af6bbce15" providerId="LiveId" clId="{0BD0C8AA-90B6-4DD7-8D87-53523DD6306C}" dt="2023-03-19T17:53:25.869" v="2170" actId="478"/>
          <ac:spMkLst>
            <pc:docMk/>
            <pc:sldMk cId="1510266956" sldId="2134806175"/>
            <ac:spMk id="93" creationId="{06F7432D-3364-41C9-900D-E4C3976E4E24}"/>
          </ac:spMkLst>
        </pc:spChg>
        <pc:spChg chg="add mod ord">
          <ac:chgData name="selim Tira" userId="a483220af6bbce15" providerId="LiveId" clId="{0BD0C8AA-90B6-4DD7-8D87-53523DD6306C}" dt="2023-03-23T03:37:15.776" v="16154" actId="1076"/>
          <ac:spMkLst>
            <pc:docMk/>
            <pc:sldMk cId="1510266956" sldId="2134806175"/>
            <ac:spMk id="93" creationId="{8024950E-DE80-0481-D56D-9A0B608CD1C2}"/>
          </ac:spMkLst>
        </pc:spChg>
        <pc:spChg chg="add del mod">
          <ac:chgData name="selim Tira" userId="a483220af6bbce15" providerId="LiveId" clId="{0BD0C8AA-90B6-4DD7-8D87-53523DD6306C}" dt="2023-03-23T03:13:37.720" v="15603" actId="478"/>
          <ac:spMkLst>
            <pc:docMk/>
            <pc:sldMk cId="1510266956" sldId="2134806175"/>
            <ac:spMk id="94" creationId="{9D3EEEC0-EA2A-B690-DC69-4731EE464F7F}"/>
          </ac:spMkLst>
        </pc:spChg>
        <pc:spChg chg="del">
          <ac:chgData name="selim Tira" userId="a483220af6bbce15" providerId="LiveId" clId="{0BD0C8AA-90B6-4DD7-8D87-53523DD6306C}" dt="2023-03-19T17:53:25.869" v="2170" actId="478"/>
          <ac:spMkLst>
            <pc:docMk/>
            <pc:sldMk cId="1510266956" sldId="2134806175"/>
            <ac:spMk id="94" creationId="{FC565A18-8225-4FFE-97D0-73CE4B45105C}"/>
          </ac:spMkLst>
        </pc:spChg>
        <pc:spChg chg="del">
          <ac:chgData name="selim Tira" userId="a483220af6bbce15" providerId="LiveId" clId="{0BD0C8AA-90B6-4DD7-8D87-53523DD6306C}" dt="2023-03-19T17:53:25.869" v="2170" actId="478"/>
          <ac:spMkLst>
            <pc:docMk/>
            <pc:sldMk cId="1510266956" sldId="2134806175"/>
            <ac:spMk id="95" creationId="{A251C67F-5FFD-40A8-90E2-D20762CA7A4A}"/>
          </ac:spMkLst>
        </pc:spChg>
        <pc:spChg chg="del">
          <ac:chgData name="selim Tira" userId="a483220af6bbce15" providerId="LiveId" clId="{0BD0C8AA-90B6-4DD7-8D87-53523DD6306C}" dt="2023-03-19T17:53:25.869" v="2170" actId="478"/>
          <ac:spMkLst>
            <pc:docMk/>
            <pc:sldMk cId="1510266956" sldId="2134806175"/>
            <ac:spMk id="96" creationId="{B772C413-1DDF-443E-83DA-42B0B125C84E}"/>
          </ac:spMkLst>
        </pc:spChg>
        <pc:spChg chg="add mod">
          <ac:chgData name="selim Tira" userId="a483220af6bbce15" providerId="LiveId" clId="{0BD0C8AA-90B6-4DD7-8D87-53523DD6306C}" dt="2023-03-23T04:24:30.043" v="17137" actId="207"/>
          <ac:spMkLst>
            <pc:docMk/>
            <pc:sldMk cId="1510266956" sldId="2134806175"/>
            <ac:spMk id="97" creationId="{9765FF8D-5639-B78E-515D-A57BB0413019}"/>
          </ac:spMkLst>
        </pc:spChg>
        <pc:spChg chg="del">
          <ac:chgData name="selim Tira" userId="a483220af6bbce15" providerId="LiveId" clId="{0BD0C8AA-90B6-4DD7-8D87-53523DD6306C}" dt="2023-03-19T17:53:25.869" v="2170" actId="478"/>
          <ac:spMkLst>
            <pc:docMk/>
            <pc:sldMk cId="1510266956" sldId="2134806175"/>
            <ac:spMk id="97" creationId="{C11F492F-F34C-4EDC-B789-240E3A913A1F}"/>
          </ac:spMkLst>
        </pc:spChg>
        <pc:spChg chg="del">
          <ac:chgData name="selim Tira" userId="a483220af6bbce15" providerId="LiveId" clId="{0BD0C8AA-90B6-4DD7-8D87-53523DD6306C}" dt="2023-03-19T17:53:25.869" v="2170" actId="478"/>
          <ac:spMkLst>
            <pc:docMk/>
            <pc:sldMk cId="1510266956" sldId="2134806175"/>
            <ac:spMk id="98" creationId="{07451009-A10A-4C8B-A283-1A0BABA7EFF6}"/>
          </ac:spMkLst>
        </pc:spChg>
        <pc:spChg chg="add mod">
          <ac:chgData name="selim Tira" userId="a483220af6bbce15" providerId="LiveId" clId="{0BD0C8AA-90B6-4DD7-8D87-53523DD6306C}" dt="2023-03-23T04:24:30.043" v="17137" actId="207"/>
          <ac:spMkLst>
            <pc:docMk/>
            <pc:sldMk cId="1510266956" sldId="2134806175"/>
            <ac:spMk id="98" creationId="{5871B0E1-6B63-6646-5687-AF5FD1207DE7}"/>
          </ac:spMkLst>
        </pc:spChg>
        <pc:spChg chg="add mod">
          <ac:chgData name="selim Tira" userId="a483220af6bbce15" providerId="LiveId" clId="{0BD0C8AA-90B6-4DD7-8D87-53523DD6306C}" dt="2023-03-23T04:24:30.043" v="17137" actId="207"/>
          <ac:spMkLst>
            <pc:docMk/>
            <pc:sldMk cId="1510266956" sldId="2134806175"/>
            <ac:spMk id="99" creationId="{1AD29F6C-6BD4-FB41-36D5-90C5804AA96F}"/>
          </ac:spMkLst>
        </pc:spChg>
        <pc:spChg chg="del">
          <ac:chgData name="selim Tira" userId="a483220af6bbce15" providerId="LiveId" clId="{0BD0C8AA-90B6-4DD7-8D87-53523DD6306C}" dt="2023-03-19T17:53:25.869" v="2170" actId="478"/>
          <ac:spMkLst>
            <pc:docMk/>
            <pc:sldMk cId="1510266956" sldId="2134806175"/>
            <ac:spMk id="99" creationId="{67584590-5345-4B44-9D6B-4196345A873F}"/>
          </ac:spMkLst>
        </pc:spChg>
        <pc:spChg chg="add mod">
          <ac:chgData name="selim Tira" userId="a483220af6bbce15" providerId="LiveId" clId="{0BD0C8AA-90B6-4DD7-8D87-53523DD6306C}" dt="2023-03-23T04:24:30.043" v="17137" actId="207"/>
          <ac:spMkLst>
            <pc:docMk/>
            <pc:sldMk cId="1510266956" sldId="2134806175"/>
            <ac:spMk id="100" creationId="{646481BF-B6DB-9284-40E0-DCB0F20093B6}"/>
          </ac:spMkLst>
        </pc:spChg>
        <pc:spChg chg="del">
          <ac:chgData name="selim Tira" userId="a483220af6bbce15" providerId="LiveId" clId="{0BD0C8AA-90B6-4DD7-8D87-53523DD6306C}" dt="2023-03-19T17:53:25.869" v="2170" actId="478"/>
          <ac:spMkLst>
            <pc:docMk/>
            <pc:sldMk cId="1510266956" sldId="2134806175"/>
            <ac:spMk id="100" creationId="{F11A0BCD-3914-4C24-B8C6-67392D4DAD6E}"/>
          </ac:spMkLst>
        </pc:spChg>
        <pc:spChg chg="del">
          <ac:chgData name="selim Tira" userId="a483220af6bbce15" providerId="LiveId" clId="{0BD0C8AA-90B6-4DD7-8D87-53523DD6306C}" dt="2023-03-19T17:53:25.869" v="2170" actId="478"/>
          <ac:spMkLst>
            <pc:docMk/>
            <pc:sldMk cId="1510266956" sldId="2134806175"/>
            <ac:spMk id="101" creationId="{532418EB-C967-4480-ACCA-7C7D88A521C2}"/>
          </ac:spMkLst>
        </pc:spChg>
        <pc:spChg chg="add mod">
          <ac:chgData name="selim Tira" userId="a483220af6bbce15" providerId="LiveId" clId="{0BD0C8AA-90B6-4DD7-8D87-53523DD6306C}" dt="2023-03-23T04:24:30.043" v="17137" actId="207"/>
          <ac:spMkLst>
            <pc:docMk/>
            <pc:sldMk cId="1510266956" sldId="2134806175"/>
            <ac:spMk id="101" creationId="{BD262ACD-E0BC-ADF4-6BF0-71BA9F799624}"/>
          </ac:spMkLst>
        </pc:spChg>
        <pc:spChg chg="del">
          <ac:chgData name="selim Tira" userId="a483220af6bbce15" providerId="LiveId" clId="{0BD0C8AA-90B6-4DD7-8D87-53523DD6306C}" dt="2023-03-19T17:53:25.869" v="2170" actId="478"/>
          <ac:spMkLst>
            <pc:docMk/>
            <pc:sldMk cId="1510266956" sldId="2134806175"/>
            <ac:spMk id="102" creationId="{6BDBC161-B831-4F89-9854-E70FC0657C4A}"/>
          </ac:spMkLst>
        </pc:spChg>
        <pc:spChg chg="del">
          <ac:chgData name="selim Tira" userId="a483220af6bbce15" providerId="LiveId" clId="{0BD0C8AA-90B6-4DD7-8D87-53523DD6306C}" dt="2023-03-19T17:53:25.869" v="2170" actId="478"/>
          <ac:spMkLst>
            <pc:docMk/>
            <pc:sldMk cId="1510266956" sldId="2134806175"/>
            <ac:spMk id="103" creationId="{4238F6AE-C05E-4CC2-869D-22E23A7D48C2}"/>
          </ac:spMkLst>
        </pc:spChg>
        <pc:spChg chg="del">
          <ac:chgData name="selim Tira" userId="a483220af6bbce15" providerId="LiveId" clId="{0BD0C8AA-90B6-4DD7-8D87-53523DD6306C}" dt="2023-03-19T17:53:25.869" v="2170" actId="478"/>
          <ac:spMkLst>
            <pc:docMk/>
            <pc:sldMk cId="1510266956" sldId="2134806175"/>
            <ac:spMk id="104" creationId="{29561411-7E91-40E5-927E-A1F04E77B707}"/>
          </ac:spMkLst>
        </pc:spChg>
        <pc:spChg chg="del">
          <ac:chgData name="selim Tira" userId="a483220af6bbce15" providerId="LiveId" clId="{0BD0C8AA-90B6-4DD7-8D87-53523DD6306C}" dt="2023-03-19T17:53:25.869" v="2170" actId="478"/>
          <ac:spMkLst>
            <pc:docMk/>
            <pc:sldMk cId="1510266956" sldId="2134806175"/>
            <ac:spMk id="105" creationId="{277B892A-2A88-4CE4-BB0E-C53AD8BC5773}"/>
          </ac:spMkLst>
        </pc:spChg>
        <pc:spChg chg="mod">
          <ac:chgData name="selim Tira" userId="a483220af6bbce15" providerId="LiveId" clId="{0BD0C8AA-90B6-4DD7-8D87-53523DD6306C}" dt="2023-03-23T03:37:50.774" v="16160" actId="571"/>
          <ac:spMkLst>
            <pc:docMk/>
            <pc:sldMk cId="1510266956" sldId="2134806175"/>
            <ac:spMk id="106" creationId="{98B51E85-CFCD-EC3F-585A-D7BC674F1695}"/>
          </ac:spMkLst>
        </pc:spChg>
        <pc:spChg chg="del">
          <ac:chgData name="selim Tira" userId="a483220af6bbce15" providerId="LiveId" clId="{0BD0C8AA-90B6-4DD7-8D87-53523DD6306C}" dt="2023-03-19T17:53:25.869" v="2170" actId="478"/>
          <ac:spMkLst>
            <pc:docMk/>
            <pc:sldMk cId="1510266956" sldId="2134806175"/>
            <ac:spMk id="106" creationId="{A1A4FC22-05E6-4005-92DE-3AD022B722F7}"/>
          </ac:spMkLst>
        </pc:spChg>
        <pc:spChg chg="add mod">
          <ac:chgData name="selim Tira" userId="a483220af6bbce15" providerId="LiveId" clId="{0BD0C8AA-90B6-4DD7-8D87-53523DD6306C}" dt="2023-03-23T03:37:50.774" v="16160" actId="571"/>
          <ac:spMkLst>
            <pc:docMk/>
            <pc:sldMk cId="1510266956" sldId="2134806175"/>
            <ac:spMk id="113" creationId="{8896CB5D-3134-1DD9-D9EE-0AB13E1E9638}"/>
          </ac:spMkLst>
        </pc:spChg>
        <pc:spChg chg="add mod ord">
          <ac:chgData name="selim Tira" userId="a483220af6bbce15" providerId="LiveId" clId="{0BD0C8AA-90B6-4DD7-8D87-53523DD6306C}" dt="2023-03-23T04:23:40.660" v="17135" actId="14100"/>
          <ac:spMkLst>
            <pc:docMk/>
            <pc:sldMk cId="1510266956" sldId="2134806175"/>
            <ac:spMk id="114" creationId="{3C440335-63A0-CB7C-6CB7-78A2A78A0BAC}"/>
          </ac:spMkLst>
        </pc:spChg>
        <pc:spChg chg="add mod">
          <ac:chgData name="selim Tira" userId="a483220af6bbce15" providerId="LiveId" clId="{0BD0C8AA-90B6-4DD7-8D87-53523DD6306C}" dt="2023-03-23T04:40:47.801" v="17454" actId="20577"/>
          <ac:spMkLst>
            <pc:docMk/>
            <pc:sldMk cId="1510266956" sldId="2134806175"/>
            <ac:spMk id="115" creationId="{E3694678-B6EA-8EB0-5C8E-01E6E6562BF8}"/>
          </ac:spMkLst>
        </pc:spChg>
        <pc:grpChg chg="add mod">
          <ac:chgData name="selim Tira" userId="a483220af6bbce15" providerId="LiveId" clId="{0BD0C8AA-90B6-4DD7-8D87-53523DD6306C}" dt="2023-03-19T21:15:44.819" v="3376" actId="571"/>
          <ac:grpSpMkLst>
            <pc:docMk/>
            <pc:sldMk cId="1510266956" sldId="2134806175"/>
            <ac:grpSpMk id="6" creationId="{9CE640A6-DEC8-E52D-2D5E-1F69C38EBDE6}"/>
          </ac:grpSpMkLst>
        </pc:grpChg>
        <pc:grpChg chg="del">
          <ac:chgData name="selim Tira" userId="a483220af6bbce15" providerId="LiveId" clId="{0BD0C8AA-90B6-4DD7-8D87-53523DD6306C}" dt="2023-03-19T23:19:18.775" v="5050" actId="478"/>
          <ac:grpSpMkLst>
            <pc:docMk/>
            <pc:sldMk cId="1510266956" sldId="2134806175"/>
            <ac:grpSpMk id="9" creationId="{E8B861E9-CB06-CDB9-246B-E479CAE63171}"/>
          </ac:grpSpMkLst>
        </pc:grpChg>
        <pc:grpChg chg="add del mod">
          <ac:chgData name="selim Tira" userId="a483220af6bbce15" providerId="LiveId" clId="{0BD0C8AA-90B6-4DD7-8D87-53523DD6306C}" dt="2023-03-22T21:58:44.815" v="14222" actId="165"/>
          <ac:grpSpMkLst>
            <pc:docMk/>
            <pc:sldMk cId="1510266956" sldId="2134806175"/>
            <ac:grpSpMk id="42" creationId="{E884B105-81F6-C50A-80D2-053982370180}"/>
          </ac:grpSpMkLst>
        </pc:grpChg>
        <pc:grpChg chg="add mod topLvl">
          <ac:chgData name="selim Tira" userId="a483220af6bbce15" providerId="LiveId" clId="{0BD0C8AA-90B6-4DD7-8D87-53523DD6306C}" dt="2023-03-23T03:37:15.776" v="16154" actId="1076"/>
          <ac:grpSpMkLst>
            <pc:docMk/>
            <pc:sldMk cId="1510266956" sldId="2134806175"/>
            <ac:grpSpMk id="43" creationId="{587A84B3-9B3B-5F11-F89C-710D2578E9D1}"/>
          </ac:grpSpMkLst>
        </pc:grpChg>
        <pc:grpChg chg="add del mod">
          <ac:chgData name="selim Tira" userId="a483220af6bbce15" providerId="LiveId" clId="{0BD0C8AA-90B6-4DD7-8D87-53523DD6306C}" dt="2023-03-22T21:59:35.726" v="14228" actId="165"/>
          <ac:grpSpMkLst>
            <pc:docMk/>
            <pc:sldMk cId="1510266956" sldId="2134806175"/>
            <ac:grpSpMk id="44" creationId="{6DDB78AE-CDE8-3017-821F-F06733498888}"/>
          </ac:grpSpMkLst>
        </pc:grpChg>
        <pc:grpChg chg="add del mod">
          <ac:chgData name="selim Tira" userId="a483220af6bbce15" providerId="LiveId" clId="{0BD0C8AA-90B6-4DD7-8D87-53523DD6306C}" dt="2023-03-22T22:03:36.517" v="14413" actId="165"/>
          <ac:grpSpMkLst>
            <pc:docMk/>
            <pc:sldMk cId="1510266956" sldId="2134806175"/>
            <ac:grpSpMk id="52" creationId="{782CDC53-75AF-0C2C-25C9-F0EAB0B8719E}"/>
          </ac:grpSpMkLst>
        </pc:grpChg>
        <pc:grpChg chg="add del mod ord">
          <ac:chgData name="selim Tira" userId="a483220af6bbce15" providerId="LiveId" clId="{0BD0C8AA-90B6-4DD7-8D87-53523DD6306C}" dt="2023-03-22T22:12:53.530" v="14575" actId="165"/>
          <ac:grpSpMkLst>
            <pc:docMk/>
            <pc:sldMk cId="1510266956" sldId="2134806175"/>
            <ac:grpSpMk id="59" creationId="{D8146782-BF7F-BEEC-DB27-6108DA563AC7}"/>
          </ac:grpSpMkLst>
        </pc:grpChg>
        <pc:grpChg chg="add mod">
          <ac:chgData name="selim Tira" userId="a483220af6bbce15" providerId="LiveId" clId="{0BD0C8AA-90B6-4DD7-8D87-53523DD6306C}" dt="2023-03-23T03:37:15.776" v="16154" actId="1076"/>
          <ac:grpSpMkLst>
            <pc:docMk/>
            <pc:sldMk cId="1510266956" sldId="2134806175"/>
            <ac:grpSpMk id="70" creationId="{D474B8A5-CCEF-6B98-C13A-6FFE34B1DD84}"/>
          </ac:grpSpMkLst>
        </pc:grpChg>
        <pc:grpChg chg="add mod">
          <ac:chgData name="selim Tira" userId="a483220af6bbce15" providerId="LiveId" clId="{0BD0C8AA-90B6-4DD7-8D87-53523DD6306C}" dt="2023-03-22T22:36:16.497" v="15150" actId="164"/>
          <ac:grpSpMkLst>
            <pc:docMk/>
            <pc:sldMk cId="1510266956" sldId="2134806175"/>
            <ac:grpSpMk id="77" creationId="{DE1BE289-544E-08CE-8A17-8A1FA4C492D6}"/>
          </ac:grpSpMkLst>
        </pc:grpChg>
        <pc:grpChg chg="add mod">
          <ac:chgData name="selim Tira" userId="a483220af6bbce15" providerId="LiveId" clId="{0BD0C8AA-90B6-4DD7-8D87-53523DD6306C}" dt="2023-03-23T03:37:15.776" v="16154" actId="1076"/>
          <ac:grpSpMkLst>
            <pc:docMk/>
            <pc:sldMk cId="1510266956" sldId="2134806175"/>
            <ac:grpSpMk id="78" creationId="{592A0833-62DC-2127-CFC5-EDA14228002E}"/>
          </ac:grpSpMkLst>
        </pc:grpChg>
        <pc:grpChg chg="add mod">
          <ac:chgData name="selim Tira" userId="a483220af6bbce15" providerId="LiveId" clId="{0BD0C8AA-90B6-4DD7-8D87-53523DD6306C}" dt="2023-03-23T03:37:15.776" v="16154" actId="1076"/>
          <ac:grpSpMkLst>
            <pc:docMk/>
            <pc:sldMk cId="1510266956" sldId="2134806175"/>
            <ac:grpSpMk id="79" creationId="{CB8AA94C-C21F-ACF5-DEC3-0C6E1FB64BE5}"/>
          </ac:grpSpMkLst>
        </pc:grpChg>
        <pc:grpChg chg="add mod">
          <ac:chgData name="selim Tira" userId="a483220af6bbce15" providerId="LiveId" clId="{0BD0C8AA-90B6-4DD7-8D87-53523DD6306C}" dt="2023-03-23T03:37:15.776" v="16154" actId="1076"/>
          <ac:grpSpMkLst>
            <pc:docMk/>
            <pc:sldMk cId="1510266956" sldId="2134806175"/>
            <ac:grpSpMk id="80" creationId="{09A2EC81-A900-14AA-1F21-8DBD7DC5B11B}"/>
          </ac:grpSpMkLst>
        </pc:grpChg>
        <pc:grpChg chg="add mod">
          <ac:chgData name="selim Tira" userId="a483220af6bbce15" providerId="LiveId" clId="{0BD0C8AA-90B6-4DD7-8D87-53523DD6306C}" dt="2023-03-23T03:37:15.776" v="16154" actId="1076"/>
          <ac:grpSpMkLst>
            <pc:docMk/>
            <pc:sldMk cId="1510266956" sldId="2134806175"/>
            <ac:grpSpMk id="81" creationId="{DDD7B24F-8FD5-EF72-02A0-EB308FA01674}"/>
          </ac:grpSpMkLst>
        </pc:grpChg>
        <pc:grpChg chg="add del mod">
          <ac:chgData name="selim Tira" userId="a483220af6bbce15" providerId="LiveId" clId="{0BD0C8AA-90B6-4DD7-8D87-53523DD6306C}" dt="2023-03-22T22:45:24.690" v="15431" actId="165"/>
          <ac:grpSpMkLst>
            <pc:docMk/>
            <pc:sldMk cId="1510266956" sldId="2134806175"/>
            <ac:grpSpMk id="87" creationId="{08BB531C-BDC0-C702-20F4-F72E147142E8}"/>
          </ac:grpSpMkLst>
        </pc:grpChg>
        <pc:grpChg chg="add del mod">
          <ac:chgData name="selim Tira" userId="a483220af6bbce15" providerId="LiveId" clId="{0BD0C8AA-90B6-4DD7-8D87-53523DD6306C}" dt="2023-03-22T22:46:12.804" v="15486" actId="165"/>
          <ac:grpSpMkLst>
            <pc:docMk/>
            <pc:sldMk cId="1510266956" sldId="2134806175"/>
            <ac:grpSpMk id="88" creationId="{124C906B-C056-F209-3ADC-8E6D4D857FF6}"/>
          </ac:grpSpMkLst>
        </pc:grpChg>
        <pc:grpChg chg="add mod">
          <ac:chgData name="selim Tira" userId="a483220af6bbce15" providerId="LiveId" clId="{0BD0C8AA-90B6-4DD7-8D87-53523DD6306C}" dt="2023-03-23T03:37:15.776" v="16154" actId="1076"/>
          <ac:grpSpMkLst>
            <pc:docMk/>
            <pc:sldMk cId="1510266956" sldId="2134806175"/>
            <ac:grpSpMk id="89" creationId="{39CEA6F9-E252-3B91-1F0E-B6A4B2C864F5}"/>
          </ac:grpSpMkLst>
        </pc:grpChg>
        <pc:grpChg chg="add mod">
          <ac:chgData name="selim Tira" userId="a483220af6bbce15" providerId="LiveId" clId="{0BD0C8AA-90B6-4DD7-8D87-53523DD6306C}" dt="2023-03-23T04:24:30.043" v="17137" actId="207"/>
          <ac:grpSpMkLst>
            <pc:docMk/>
            <pc:sldMk cId="1510266956" sldId="2134806175"/>
            <ac:grpSpMk id="102" creationId="{82847AFF-62F8-87DD-373E-A30BA10DA0BF}"/>
          </ac:grpSpMkLst>
        </pc:grpChg>
        <pc:grpChg chg="add mod">
          <ac:chgData name="selim Tira" userId="a483220af6bbce15" providerId="LiveId" clId="{0BD0C8AA-90B6-4DD7-8D87-53523DD6306C}" dt="2023-03-23T04:24:21.040" v="17136" actId="207"/>
          <ac:grpSpMkLst>
            <pc:docMk/>
            <pc:sldMk cId="1510266956" sldId="2134806175"/>
            <ac:grpSpMk id="103" creationId="{B8276470-8C92-7513-F516-CC2ED80D7964}"/>
          </ac:grpSpMkLst>
        </pc:grpChg>
        <pc:grpChg chg="add mod">
          <ac:chgData name="selim Tira" userId="a483220af6bbce15" providerId="LiveId" clId="{0BD0C8AA-90B6-4DD7-8D87-53523DD6306C}" dt="2023-03-23T03:37:50.774" v="16160" actId="571"/>
          <ac:grpSpMkLst>
            <pc:docMk/>
            <pc:sldMk cId="1510266956" sldId="2134806175"/>
            <ac:grpSpMk id="104" creationId="{D22EEDAE-5CAE-6CAB-332B-2753ADD0F5BE}"/>
          </ac:grpSpMkLst>
        </pc:grpChg>
        <pc:grpChg chg="mod">
          <ac:chgData name="selim Tira" userId="a483220af6bbce15" providerId="LiveId" clId="{0BD0C8AA-90B6-4DD7-8D87-53523DD6306C}" dt="2023-03-23T03:37:50.774" v="16160" actId="571"/>
          <ac:grpSpMkLst>
            <pc:docMk/>
            <pc:sldMk cId="1510266956" sldId="2134806175"/>
            <ac:grpSpMk id="105" creationId="{1108B7BD-7DD3-F491-9A0C-35688219DE85}"/>
          </ac:grpSpMkLst>
        </pc:grpChg>
        <pc:picChg chg="add mod modCrop">
          <ac:chgData name="selim Tira" userId="a483220af6bbce15" providerId="LiveId" clId="{0BD0C8AA-90B6-4DD7-8D87-53523DD6306C}" dt="2023-03-22T21:57:21.822" v="14184" actId="1076"/>
          <ac:picMkLst>
            <pc:docMk/>
            <pc:sldMk cId="1510266956" sldId="2134806175"/>
            <ac:picMk id="4" creationId="{5AD46FF8-0003-4A60-47BD-234F6E929568}"/>
          </ac:picMkLst>
        </pc:picChg>
        <pc:picChg chg="add del mod">
          <ac:chgData name="selim Tira" userId="a483220af6bbce15" providerId="LiveId" clId="{0BD0C8AA-90B6-4DD7-8D87-53523DD6306C}" dt="2023-03-19T20:54:42.223" v="2829" actId="21"/>
          <ac:picMkLst>
            <pc:docMk/>
            <pc:sldMk cId="1510266956" sldId="2134806175"/>
            <ac:picMk id="5" creationId="{C3507AC1-474A-6542-9E60-1066DBB16470}"/>
          </ac:picMkLst>
        </pc:picChg>
        <pc:picChg chg="mod">
          <ac:chgData name="selim Tira" userId="a483220af6bbce15" providerId="LiveId" clId="{0BD0C8AA-90B6-4DD7-8D87-53523DD6306C}" dt="2023-03-23T03:18:17.215" v="15652" actId="2711"/>
          <ac:picMkLst>
            <pc:docMk/>
            <pc:sldMk cId="1510266956" sldId="2134806175"/>
            <ac:picMk id="8" creationId="{5D0D5405-729C-9A40-0321-6558FAD90391}"/>
          </ac:picMkLst>
        </pc:picChg>
        <pc:picChg chg="add del mod ord topLvl">
          <ac:chgData name="selim Tira" userId="a483220af6bbce15" providerId="LiveId" clId="{0BD0C8AA-90B6-4DD7-8D87-53523DD6306C}" dt="2023-03-23T03:42:38.132" v="16204" actId="21"/>
          <ac:picMkLst>
            <pc:docMk/>
            <pc:sldMk cId="1510266956" sldId="2134806175"/>
            <ac:picMk id="10" creationId="{4FA31B27-25AE-A1B2-F1E4-AFE8BDF1BE92}"/>
          </ac:picMkLst>
        </pc:picChg>
        <pc:picChg chg="add mod">
          <ac:chgData name="selim Tira" userId="a483220af6bbce15" providerId="LiveId" clId="{0BD0C8AA-90B6-4DD7-8D87-53523DD6306C}" dt="2023-03-22T21:57:15.392" v="14182" actId="1076"/>
          <ac:picMkLst>
            <pc:docMk/>
            <pc:sldMk cId="1510266956" sldId="2134806175"/>
            <ac:picMk id="13" creationId="{74A412D2-CFE3-50E1-135E-28C4795A0CCA}"/>
          </ac:picMkLst>
        </pc:picChg>
        <pc:picChg chg="mod">
          <ac:chgData name="selim Tira" userId="a483220af6bbce15" providerId="LiveId" clId="{0BD0C8AA-90B6-4DD7-8D87-53523DD6306C}" dt="2023-03-19T21:15:44.819" v="3376" actId="571"/>
          <ac:picMkLst>
            <pc:docMk/>
            <pc:sldMk cId="1510266956" sldId="2134806175"/>
            <ac:picMk id="14" creationId="{C05A0BAD-B5B3-94EC-523B-1C9B72ACFA12}"/>
          </ac:picMkLst>
        </pc:picChg>
        <pc:picChg chg="add del mod">
          <ac:chgData name="selim Tira" userId="a483220af6bbce15" providerId="LiveId" clId="{0BD0C8AA-90B6-4DD7-8D87-53523DD6306C}" dt="2023-03-21T03:56:03.607" v="7196" actId="478"/>
          <ac:picMkLst>
            <pc:docMk/>
            <pc:sldMk cId="1510266956" sldId="2134806175"/>
            <ac:picMk id="15" creationId="{E384B37D-7470-397C-56DB-AD3C589177AE}"/>
          </ac:picMkLst>
        </pc:picChg>
        <pc:picChg chg="add mod">
          <ac:chgData name="selim Tira" userId="a483220af6bbce15" providerId="LiveId" clId="{0BD0C8AA-90B6-4DD7-8D87-53523DD6306C}" dt="2023-03-23T03:37:15.776" v="16154" actId="1076"/>
          <ac:picMkLst>
            <pc:docMk/>
            <pc:sldMk cId="1510266956" sldId="2134806175"/>
            <ac:picMk id="19" creationId="{F3E0051F-E884-5A9F-D02A-845D3CA5551A}"/>
          </ac:picMkLst>
        </pc:picChg>
        <pc:picChg chg="add mod">
          <ac:chgData name="selim Tira" userId="a483220af6bbce15" providerId="LiveId" clId="{0BD0C8AA-90B6-4DD7-8D87-53523DD6306C}" dt="2023-03-23T03:37:15.776" v="16154" actId="1076"/>
          <ac:picMkLst>
            <pc:docMk/>
            <pc:sldMk cId="1510266956" sldId="2134806175"/>
            <ac:picMk id="21" creationId="{99A99113-D778-10EF-C582-3626697F2A15}"/>
          </ac:picMkLst>
        </pc:picChg>
        <pc:picChg chg="add mod">
          <ac:chgData name="selim Tira" userId="a483220af6bbce15" providerId="LiveId" clId="{0BD0C8AA-90B6-4DD7-8D87-53523DD6306C}" dt="2023-03-23T03:37:15.776" v="16154" actId="1076"/>
          <ac:picMkLst>
            <pc:docMk/>
            <pc:sldMk cId="1510266956" sldId="2134806175"/>
            <ac:picMk id="22" creationId="{7F730202-4114-510E-4166-FFB7AFB10B7F}"/>
          </ac:picMkLst>
        </pc:picChg>
        <pc:picChg chg="add mod">
          <ac:chgData name="selim Tira" userId="a483220af6bbce15" providerId="LiveId" clId="{0BD0C8AA-90B6-4DD7-8D87-53523DD6306C}" dt="2023-03-23T03:37:15.776" v="16154" actId="1076"/>
          <ac:picMkLst>
            <pc:docMk/>
            <pc:sldMk cId="1510266956" sldId="2134806175"/>
            <ac:picMk id="23" creationId="{A6467E92-F16F-C9EB-C82F-C105CE113162}"/>
          </ac:picMkLst>
        </pc:picChg>
        <pc:picChg chg="add mod">
          <ac:chgData name="selim Tira" userId="a483220af6bbce15" providerId="LiveId" clId="{0BD0C8AA-90B6-4DD7-8D87-53523DD6306C}" dt="2023-03-23T03:37:15.776" v="16154" actId="1076"/>
          <ac:picMkLst>
            <pc:docMk/>
            <pc:sldMk cId="1510266956" sldId="2134806175"/>
            <ac:picMk id="24" creationId="{E65E94BA-6EDF-97B2-3D7F-E7371C3AE473}"/>
          </ac:picMkLst>
        </pc:picChg>
        <pc:picChg chg="add mod">
          <ac:chgData name="selim Tira" userId="a483220af6bbce15" providerId="LiveId" clId="{0BD0C8AA-90B6-4DD7-8D87-53523DD6306C}" dt="2023-03-23T03:37:15.776" v="16154" actId="1076"/>
          <ac:picMkLst>
            <pc:docMk/>
            <pc:sldMk cId="1510266956" sldId="2134806175"/>
            <ac:picMk id="25" creationId="{514EF727-2FB3-3C0D-EFD0-715E483B0683}"/>
          </ac:picMkLst>
        </pc:picChg>
        <pc:picChg chg="add mod topLvl modCrop">
          <ac:chgData name="selim Tira" userId="a483220af6bbce15" providerId="LiveId" clId="{0BD0C8AA-90B6-4DD7-8D87-53523DD6306C}" dt="2023-03-23T03:37:15.776" v="16154" actId="1076"/>
          <ac:picMkLst>
            <pc:docMk/>
            <pc:sldMk cId="1510266956" sldId="2134806175"/>
            <ac:picMk id="35" creationId="{B83593FC-38BA-80EF-9028-2C0232499B8F}"/>
          </ac:picMkLst>
        </pc:picChg>
        <pc:picChg chg="add del mod topLvl modCrop">
          <ac:chgData name="selim Tira" userId="a483220af6bbce15" providerId="LiveId" clId="{0BD0C8AA-90B6-4DD7-8D87-53523DD6306C}" dt="2023-03-22T22:27:59.487" v="14870" actId="478"/>
          <ac:picMkLst>
            <pc:docMk/>
            <pc:sldMk cId="1510266956" sldId="2134806175"/>
            <ac:picMk id="39" creationId="{07B27FC8-4A89-A2A3-61A8-2018DC94CA1F}"/>
          </ac:picMkLst>
        </pc:picChg>
        <pc:picChg chg="add del mod topLvl">
          <ac:chgData name="selim Tira" userId="a483220af6bbce15" providerId="LiveId" clId="{0BD0C8AA-90B6-4DD7-8D87-53523DD6306C}" dt="2023-03-22T22:27:59.487" v="14870" actId="478"/>
          <ac:picMkLst>
            <pc:docMk/>
            <pc:sldMk cId="1510266956" sldId="2134806175"/>
            <ac:picMk id="47" creationId="{2910ACB5-A9A2-1303-EEAC-CC7AF8902F2B}"/>
          </ac:picMkLst>
        </pc:picChg>
        <pc:picChg chg="add del mod">
          <ac:chgData name="selim Tira" userId="a483220af6bbce15" providerId="LiveId" clId="{0BD0C8AA-90B6-4DD7-8D87-53523DD6306C}" dt="2023-03-22T22:12:51.145" v="14574" actId="21"/>
          <ac:picMkLst>
            <pc:docMk/>
            <pc:sldMk cId="1510266956" sldId="2134806175"/>
            <ac:picMk id="60" creationId="{1B955DF9-1C68-72C7-8605-7A7CF71A32DF}"/>
          </ac:picMkLst>
        </pc:picChg>
        <pc:picChg chg="add mod">
          <ac:chgData name="selim Tira" userId="a483220af6bbce15" providerId="LiveId" clId="{0BD0C8AA-90B6-4DD7-8D87-53523DD6306C}" dt="2023-03-23T03:37:15.776" v="16154" actId="1076"/>
          <ac:picMkLst>
            <pc:docMk/>
            <pc:sldMk cId="1510266956" sldId="2134806175"/>
            <ac:picMk id="61" creationId="{BF3DC6C7-ACC5-FDBC-7B75-6EA3222150F3}"/>
          </ac:picMkLst>
        </pc:picChg>
        <pc:picChg chg="add mod modCrop">
          <ac:chgData name="selim Tira" userId="a483220af6bbce15" providerId="LiveId" clId="{0BD0C8AA-90B6-4DD7-8D87-53523DD6306C}" dt="2023-03-23T03:37:15.776" v="16154" actId="1076"/>
          <ac:picMkLst>
            <pc:docMk/>
            <pc:sldMk cId="1510266956" sldId="2134806175"/>
            <ac:picMk id="66" creationId="{C2AC67BB-1079-564B-14C3-FD70034BC00C}"/>
          </ac:picMkLst>
        </pc:picChg>
        <pc:picChg chg="add mod">
          <ac:chgData name="selim Tira" userId="a483220af6bbce15" providerId="LiveId" clId="{0BD0C8AA-90B6-4DD7-8D87-53523DD6306C}" dt="2023-03-23T03:37:15.776" v="16154" actId="1076"/>
          <ac:picMkLst>
            <pc:docMk/>
            <pc:sldMk cId="1510266956" sldId="2134806175"/>
            <ac:picMk id="68" creationId="{948059BF-77D0-6C53-6B4A-73D078E98BA8}"/>
          </ac:picMkLst>
        </pc:picChg>
        <pc:picChg chg="add mod modCrop">
          <ac:chgData name="selim Tira" userId="a483220af6bbce15" providerId="LiveId" clId="{0BD0C8AA-90B6-4DD7-8D87-53523DD6306C}" dt="2023-03-23T03:37:15.776" v="16154" actId="1076"/>
          <ac:picMkLst>
            <pc:docMk/>
            <pc:sldMk cId="1510266956" sldId="2134806175"/>
            <ac:picMk id="72" creationId="{CA1C7B48-95F9-BB59-B367-8C3B23D027EB}"/>
          </ac:picMkLst>
        </pc:picChg>
        <pc:picChg chg="add del mod">
          <ac:chgData name="selim Tira" userId="a483220af6bbce15" providerId="LiveId" clId="{0BD0C8AA-90B6-4DD7-8D87-53523DD6306C}" dt="2023-03-23T03:31:17.094" v="16037" actId="478"/>
          <ac:picMkLst>
            <pc:docMk/>
            <pc:sldMk cId="1510266956" sldId="2134806175"/>
            <ac:picMk id="96" creationId="{5663A4FD-8535-5ADF-C481-482FCCF95CD9}"/>
          </ac:picMkLst>
        </pc:picChg>
        <pc:picChg chg="mod">
          <ac:chgData name="selim Tira" userId="a483220af6bbce15" providerId="LiveId" clId="{0BD0C8AA-90B6-4DD7-8D87-53523DD6306C}" dt="2023-03-23T03:37:50.774" v="16160" actId="571"/>
          <ac:picMkLst>
            <pc:docMk/>
            <pc:sldMk cId="1510266956" sldId="2134806175"/>
            <ac:picMk id="107" creationId="{5D0A1309-43EB-735C-34C8-C72C9EA41438}"/>
          </ac:picMkLst>
        </pc:picChg>
        <pc:picChg chg="mod">
          <ac:chgData name="selim Tira" userId="a483220af6bbce15" providerId="LiveId" clId="{0BD0C8AA-90B6-4DD7-8D87-53523DD6306C}" dt="2023-03-23T03:37:50.774" v="16160" actId="571"/>
          <ac:picMkLst>
            <pc:docMk/>
            <pc:sldMk cId="1510266956" sldId="2134806175"/>
            <ac:picMk id="108" creationId="{728A556A-1C3A-6E27-0BEE-70B2244C6A7A}"/>
          </ac:picMkLst>
        </pc:picChg>
        <pc:picChg chg="mod">
          <ac:chgData name="selim Tira" userId="a483220af6bbce15" providerId="LiveId" clId="{0BD0C8AA-90B6-4DD7-8D87-53523DD6306C}" dt="2023-03-23T03:37:50.774" v="16160" actId="571"/>
          <ac:picMkLst>
            <pc:docMk/>
            <pc:sldMk cId="1510266956" sldId="2134806175"/>
            <ac:picMk id="109" creationId="{401959C0-5FB0-3FB7-D325-4E4B1BD47874}"/>
          </ac:picMkLst>
        </pc:picChg>
        <pc:picChg chg="mod">
          <ac:chgData name="selim Tira" userId="a483220af6bbce15" providerId="LiveId" clId="{0BD0C8AA-90B6-4DD7-8D87-53523DD6306C}" dt="2023-03-23T03:37:50.774" v="16160" actId="571"/>
          <ac:picMkLst>
            <pc:docMk/>
            <pc:sldMk cId="1510266956" sldId="2134806175"/>
            <ac:picMk id="110" creationId="{895D3779-224F-9E7F-6702-A391E8339796}"/>
          </ac:picMkLst>
        </pc:picChg>
        <pc:picChg chg="mod">
          <ac:chgData name="selim Tira" userId="a483220af6bbce15" providerId="LiveId" clId="{0BD0C8AA-90B6-4DD7-8D87-53523DD6306C}" dt="2023-03-23T03:37:50.774" v="16160" actId="571"/>
          <ac:picMkLst>
            <pc:docMk/>
            <pc:sldMk cId="1510266956" sldId="2134806175"/>
            <ac:picMk id="111" creationId="{6557D0E2-F923-759E-7E86-D3C3ED32584F}"/>
          </ac:picMkLst>
        </pc:picChg>
        <pc:picChg chg="mod">
          <ac:chgData name="selim Tira" userId="a483220af6bbce15" providerId="LiveId" clId="{0BD0C8AA-90B6-4DD7-8D87-53523DD6306C}" dt="2023-03-23T03:37:50.774" v="16160" actId="571"/>
          <ac:picMkLst>
            <pc:docMk/>
            <pc:sldMk cId="1510266956" sldId="2134806175"/>
            <ac:picMk id="112" creationId="{1584515F-5D7F-96A6-CBEB-474C1412D963}"/>
          </ac:picMkLst>
        </pc:picChg>
        <pc:picChg chg="add mod">
          <ac:chgData name="selim Tira" userId="a483220af6bbce15" providerId="LiveId" clId="{0BD0C8AA-90B6-4DD7-8D87-53523DD6306C}" dt="2023-03-23T03:37:15.776" v="16154" actId="1076"/>
          <ac:picMkLst>
            <pc:docMk/>
            <pc:sldMk cId="1510266956" sldId="2134806175"/>
            <ac:picMk id="2050" creationId="{3F3F7301-85F0-3841-1A06-657C804FAB6F}"/>
          </ac:picMkLst>
        </pc:picChg>
        <pc:picChg chg="add mod">
          <ac:chgData name="selim Tira" userId="a483220af6bbce15" providerId="LiveId" clId="{0BD0C8AA-90B6-4DD7-8D87-53523DD6306C}" dt="2023-03-23T03:37:15.776" v="16154" actId="1076"/>
          <ac:picMkLst>
            <pc:docMk/>
            <pc:sldMk cId="1510266956" sldId="2134806175"/>
            <ac:picMk id="2052" creationId="{4B52F959-6F82-94AF-1169-275924F94F79}"/>
          </ac:picMkLst>
        </pc:picChg>
        <pc:cxnChg chg="add mod">
          <ac:chgData name="selim Tira" userId="a483220af6bbce15" providerId="LiveId" clId="{0BD0C8AA-90B6-4DD7-8D87-53523DD6306C}" dt="2023-03-21T03:41:34.317" v="7021"/>
          <ac:cxnSpMkLst>
            <pc:docMk/>
            <pc:sldMk cId="1510266956" sldId="2134806175"/>
            <ac:cxnSpMk id="27" creationId="{1F86514A-6625-BCA2-F93F-731B3A28812D}"/>
          </ac:cxnSpMkLst>
        </pc:cxnChg>
        <pc:cxnChg chg="add mod">
          <ac:chgData name="selim Tira" userId="a483220af6bbce15" providerId="LiveId" clId="{0BD0C8AA-90B6-4DD7-8D87-53523DD6306C}" dt="2023-03-21T03:41:34.317" v="7021"/>
          <ac:cxnSpMkLst>
            <pc:docMk/>
            <pc:sldMk cId="1510266956" sldId="2134806175"/>
            <ac:cxnSpMk id="34" creationId="{074EAB44-6C01-69E6-9243-72347FD673EB}"/>
          </ac:cxnSpMkLst>
        </pc:cxnChg>
        <pc:cxnChg chg="add mod">
          <ac:chgData name="selim Tira" userId="a483220af6bbce15" providerId="LiveId" clId="{0BD0C8AA-90B6-4DD7-8D87-53523DD6306C}" dt="2023-03-21T03:42:49.246" v="7032" actId="571"/>
          <ac:cxnSpMkLst>
            <pc:docMk/>
            <pc:sldMk cId="1510266956" sldId="2134806175"/>
            <ac:cxnSpMk id="38" creationId="{77B7D17A-D35E-A76D-E27F-D3FED260A7E5}"/>
          </ac:cxnSpMkLst>
        </pc:cxnChg>
        <pc:cxnChg chg="add del mod">
          <ac:chgData name="selim Tira" userId="a483220af6bbce15" providerId="LiveId" clId="{0BD0C8AA-90B6-4DD7-8D87-53523DD6306C}" dt="2023-03-22T22:02:27.783" v="14404" actId="478"/>
          <ac:cxnSpMkLst>
            <pc:docMk/>
            <pc:sldMk cId="1510266956" sldId="2134806175"/>
            <ac:cxnSpMk id="50" creationId="{277E5959-3B84-8CC5-6F3C-E77785B2BDF6}"/>
          </ac:cxnSpMkLst>
        </pc:cxnChg>
      </pc:sldChg>
      <pc:sldChg chg="modSp add del mod">
        <pc:chgData name="selim Tira" userId="a483220af6bbce15" providerId="LiveId" clId="{0BD0C8AA-90B6-4DD7-8D87-53523DD6306C}" dt="2023-03-19T16:45:23.524" v="1774" actId="47"/>
        <pc:sldMkLst>
          <pc:docMk/>
          <pc:sldMk cId="1613305811" sldId="2134806175"/>
        </pc:sldMkLst>
        <pc:spChg chg="mod">
          <ac:chgData name="selim Tira" userId="a483220af6bbce15" providerId="LiveId" clId="{0BD0C8AA-90B6-4DD7-8D87-53523DD6306C}" dt="2023-03-19T14:32:51.258" v="1656" actId="20577"/>
          <ac:spMkLst>
            <pc:docMk/>
            <pc:sldMk cId="1613305811" sldId="2134806175"/>
            <ac:spMk id="20" creationId="{FCCF2FAE-B1E3-4AB6-B3FE-923EEB6D2538}"/>
          </ac:spMkLst>
        </pc:spChg>
        <pc:spChg chg="mod">
          <ac:chgData name="selim Tira" userId="a483220af6bbce15" providerId="LiveId" clId="{0BD0C8AA-90B6-4DD7-8D87-53523DD6306C}" dt="2023-03-19T14:37:55.306" v="1695"/>
          <ac:spMkLst>
            <pc:docMk/>
            <pc:sldMk cId="1613305811" sldId="2134806175"/>
            <ac:spMk id="23" creationId="{D94800F4-8091-4E41-9F91-D147CF963FA0}"/>
          </ac:spMkLst>
        </pc:spChg>
        <pc:spChg chg="mod">
          <ac:chgData name="selim Tira" userId="a483220af6bbce15" providerId="LiveId" clId="{0BD0C8AA-90B6-4DD7-8D87-53523DD6306C}" dt="2023-03-19T14:38:57.760" v="1706"/>
          <ac:spMkLst>
            <pc:docMk/>
            <pc:sldMk cId="1613305811" sldId="2134806175"/>
            <ac:spMk id="26" creationId="{A731777D-6801-40E8-AB59-4C83551681EE}"/>
          </ac:spMkLst>
        </pc:spChg>
      </pc:sldChg>
      <pc:sldChg chg="addSp delSp modSp add del mod">
        <pc:chgData name="selim Tira" userId="a483220af6bbce15" providerId="LiveId" clId="{0BD0C8AA-90B6-4DD7-8D87-53523DD6306C}" dt="2023-03-19T14:24:58.924" v="1484" actId="47"/>
        <pc:sldMkLst>
          <pc:docMk/>
          <pc:sldMk cId="4265644476" sldId="2134806175"/>
        </pc:sldMkLst>
        <pc:spChg chg="mod ord topLvl">
          <ac:chgData name="selim Tira" userId="a483220af6bbce15" providerId="LiveId" clId="{0BD0C8AA-90B6-4DD7-8D87-53523DD6306C}" dt="2023-03-19T14:24:29.259" v="1480" actId="167"/>
          <ac:spMkLst>
            <pc:docMk/>
            <pc:sldMk cId="4265644476" sldId="2134806175"/>
            <ac:spMk id="5" creationId="{360C3AD4-0198-193C-7C3C-DB36AD7EC219}"/>
          </ac:spMkLst>
        </pc:spChg>
        <pc:spChg chg="add mod">
          <ac:chgData name="selim Tira" userId="a483220af6bbce15" providerId="LiveId" clId="{0BD0C8AA-90B6-4DD7-8D87-53523DD6306C}" dt="2023-03-19T14:17:29.912" v="1303" actId="2711"/>
          <ac:spMkLst>
            <pc:docMk/>
            <pc:sldMk cId="4265644476" sldId="2134806175"/>
            <ac:spMk id="11" creationId="{1F56D7B9-B5D9-D68D-7183-9AB8860368CA}"/>
          </ac:spMkLst>
        </pc:spChg>
        <pc:spChg chg="add mod">
          <ac:chgData name="selim Tira" userId="a483220af6bbce15" providerId="LiveId" clId="{0BD0C8AA-90B6-4DD7-8D87-53523DD6306C}" dt="2023-03-19T14:18:12.294" v="1326" actId="20577"/>
          <ac:spMkLst>
            <pc:docMk/>
            <pc:sldMk cId="4265644476" sldId="2134806175"/>
            <ac:spMk id="12" creationId="{0201F055-DF4F-E051-B031-D0FE3CA13F20}"/>
          </ac:spMkLst>
        </pc:spChg>
        <pc:spChg chg="add mod">
          <ac:chgData name="selim Tira" userId="a483220af6bbce15" providerId="LiveId" clId="{0BD0C8AA-90B6-4DD7-8D87-53523DD6306C}" dt="2023-03-19T14:17:29.912" v="1303" actId="2711"/>
          <ac:spMkLst>
            <pc:docMk/>
            <pc:sldMk cId="4265644476" sldId="2134806175"/>
            <ac:spMk id="13" creationId="{9A7755BB-F6D6-3CFC-29DA-E0DF30A86D76}"/>
          </ac:spMkLst>
        </pc:spChg>
        <pc:spChg chg="add mod">
          <ac:chgData name="selim Tira" userId="a483220af6bbce15" providerId="LiveId" clId="{0BD0C8AA-90B6-4DD7-8D87-53523DD6306C}" dt="2023-03-19T14:20:34.224" v="1426" actId="6549"/>
          <ac:spMkLst>
            <pc:docMk/>
            <pc:sldMk cId="4265644476" sldId="2134806175"/>
            <ac:spMk id="14" creationId="{AC362534-A7FA-70F7-AAE5-E65AD496C9AC}"/>
          </ac:spMkLst>
        </pc:spChg>
        <pc:spChg chg="del">
          <ac:chgData name="selim Tira" userId="a483220af6bbce15" providerId="LiveId" clId="{0BD0C8AA-90B6-4DD7-8D87-53523DD6306C}" dt="2023-03-19T14:16:28.880" v="1291" actId="478"/>
          <ac:spMkLst>
            <pc:docMk/>
            <pc:sldMk cId="4265644476" sldId="2134806175"/>
            <ac:spMk id="15" creationId="{0AFE1DA3-527B-4EB6-A531-8FF600791506}"/>
          </ac:spMkLst>
        </pc:spChg>
        <pc:spChg chg="add mod">
          <ac:chgData name="selim Tira" userId="a483220af6bbce15" providerId="LiveId" clId="{0BD0C8AA-90B6-4DD7-8D87-53523DD6306C}" dt="2023-03-19T14:17:29.912" v="1303" actId="2711"/>
          <ac:spMkLst>
            <pc:docMk/>
            <pc:sldMk cId="4265644476" sldId="2134806175"/>
            <ac:spMk id="16" creationId="{C08C2F30-690C-5045-7460-E81321EBFA19}"/>
          </ac:spMkLst>
        </pc:spChg>
        <pc:spChg chg="add mod">
          <ac:chgData name="selim Tira" userId="a483220af6bbce15" providerId="LiveId" clId="{0BD0C8AA-90B6-4DD7-8D87-53523DD6306C}" dt="2023-03-19T14:20:47.902" v="1441" actId="21"/>
          <ac:spMkLst>
            <pc:docMk/>
            <pc:sldMk cId="4265644476" sldId="2134806175"/>
            <ac:spMk id="17" creationId="{266934A5-02F6-0FEE-31DF-D7A396F18C3C}"/>
          </ac:spMkLst>
        </pc:spChg>
        <pc:spChg chg="add mod">
          <ac:chgData name="selim Tira" userId="a483220af6bbce15" providerId="LiveId" clId="{0BD0C8AA-90B6-4DD7-8D87-53523DD6306C}" dt="2023-03-19T14:17:29.912" v="1303" actId="2711"/>
          <ac:spMkLst>
            <pc:docMk/>
            <pc:sldMk cId="4265644476" sldId="2134806175"/>
            <ac:spMk id="18" creationId="{4AE1A982-FFF6-797F-DAE6-F16E4A2DCB6F}"/>
          </ac:spMkLst>
        </pc:spChg>
        <pc:spChg chg="add mod">
          <ac:chgData name="selim Tira" userId="a483220af6bbce15" providerId="LiveId" clId="{0BD0C8AA-90B6-4DD7-8D87-53523DD6306C}" dt="2023-03-19T14:20:49.931" v="1442"/>
          <ac:spMkLst>
            <pc:docMk/>
            <pc:sldMk cId="4265644476" sldId="2134806175"/>
            <ac:spMk id="21" creationId="{87D946A5-A143-F4BA-57A0-E108CADFB530}"/>
          </ac:spMkLst>
        </pc:spChg>
        <pc:spChg chg="add mod">
          <ac:chgData name="selim Tira" userId="a483220af6bbce15" providerId="LiveId" clId="{0BD0C8AA-90B6-4DD7-8D87-53523DD6306C}" dt="2023-03-19T14:17:29.912" v="1303" actId="2711"/>
          <ac:spMkLst>
            <pc:docMk/>
            <pc:sldMk cId="4265644476" sldId="2134806175"/>
            <ac:spMk id="22" creationId="{B25CEB01-CDB9-59ED-54B7-622A998443FD}"/>
          </ac:spMkLst>
        </pc:spChg>
        <pc:spChg chg="add mod">
          <ac:chgData name="selim Tira" userId="a483220af6bbce15" providerId="LiveId" clId="{0BD0C8AA-90B6-4DD7-8D87-53523DD6306C}" dt="2023-03-19T14:22:25.881" v="1465" actId="20577"/>
          <ac:spMkLst>
            <pc:docMk/>
            <pc:sldMk cId="4265644476" sldId="2134806175"/>
            <ac:spMk id="23" creationId="{85446D1A-BCDF-0012-EBF3-1FE3F51E5F4E}"/>
          </ac:spMkLst>
        </pc:spChg>
        <pc:spChg chg="del">
          <ac:chgData name="selim Tira" userId="a483220af6bbce15" providerId="LiveId" clId="{0BD0C8AA-90B6-4DD7-8D87-53523DD6306C}" dt="2023-03-19T14:16:28.880" v="1291" actId="478"/>
          <ac:spMkLst>
            <pc:docMk/>
            <pc:sldMk cId="4265644476" sldId="2134806175"/>
            <ac:spMk id="26" creationId="{DD1920D4-965B-491F-B648-7A032649B402}"/>
          </ac:spMkLst>
        </pc:spChg>
        <pc:spChg chg="del">
          <ac:chgData name="selim Tira" userId="a483220af6bbce15" providerId="LiveId" clId="{0BD0C8AA-90B6-4DD7-8D87-53523DD6306C}" dt="2023-03-19T14:16:28.880" v="1291" actId="478"/>
          <ac:spMkLst>
            <pc:docMk/>
            <pc:sldMk cId="4265644476" sldId="2134806175"/>
            <ac:spMk id="28" creationId="{B496D590-03A3-48D6-A215-98041CB710DC}"/>
          </ac:spMkLst>
        </pc:spChg>
        <pc:spChg chg="del">
          <ac:chgData name="selim Tira" userId="a483220af6bbce15" providerId="LiveId" clId="{0BD0C8AA-90B6-4DD7-8D87-53523DD6306C}" dt="2023-03-19T14:16:28.880" v="1291" actId="478"/>
          <ac:spMkLst>
            <pc:docMk/>
            <pc:sldMk cId="4265644476" sldId="2134806175"/>
            <ac:spMk id="29" creationId="{E34CEAD8-C989-4555-A9AD-DDCD241DC1A1}"/>
          </ac:spMkLst>
        </pc:spChg>
        <pc:grpChg chg="add del mod">
          <ac:chgData name="selim Tira" userId="a483220af6bbce15" providerId="LiveId" clId="{0BD0C8AA-90B6-4DD7-8D87-53523DD6306C}" dt="2023-03-19T14:16:39.318" v="1294" actId="165"/>
          <ac:grpSpMkLst>
            <pc:docMk/>
            <pc:sldMk cId="4265644476" sldId="2134806175"/>
            <ac:grpSpMk id="2" creationId="{AB8FF695-0995-EDD0-C849-4E3CEE5496B9}"/>
          </ac:grpSpMkLst>
        </pc:grpChg>
        <pc:grpChg chg="del">
          <ac:chgData name="selim Tira" userId="a483220af6bbce15" providerId="LiveId" clId="{0BD0C8AA-90B6-4DD7-8D87-53523DD6306C}" dt="2023-03-19T14:16:28.880" v="1291" actId="478"/>
          <ac:grpSpMkLst>
            <pc:docMk/>
            <pc:sldMk cId="4265644476" sldId="2134806175"/>
            <ac:grpSpMk id="9" creationId="{02F06DE2-4F34-14E0-5B8B-26F9696C5137}"/>
          </ac:grpSpMkLst>
        </pc:grpChg>
        <pc:picChg chg="del">
          <ac:chgData name="selim Tira" userId="a483220af6bbce15" providerId="LiveId" clId="{0BD0C8AA-90B6-4DD7-8D87-53523DD6306C}" dt="2023-03-19T14:16:28.880" v="1291" actId="478"/>
          <ac:picMkLst>
            <pc:docMk/>
            <pc:sldMk cId="4265644476" sldId="2134806175"/>
            <ac:picMk id="3" creationId="{2A6909B3-D142-7C52-7154-79D384421C9C}"/>
          </ac:picMkLst>
        </pc:picChg>
        <pc:picChg chg="del mod topLvl">
          <ac:chgData name="selim Tira" userId="a483220af6bbce15" providerId="LiveId" clId="{0BD0C8AA-90B6-4DD7-8D87-53523DD6306C}" dt="2023-03-19T14:16:43.510" v="1296" actId="478"/>
          <ac:picMkLst>
            <pc:docMk/>
            <pc:sldMk cId="4265644476" sldId="2134806175"/>
            <ac:picMk id="4" creationId="{39DE1F1B-EE3B-B4D7-7476-A127E66A459E}"/>
          </ac:picMkLst>
        </pc:picChg>
        <pc:picChg chg="del">
          <ac:chgData name="selim Tira" userId="a483220af6bbce15" providerId="LiveId" clId="{0BD0C8AA-90B6-4DD7-8D87-53523DD6306C}" dt="2023-03-19T14:16:28.880" v="1291" actId="478"/>
          <ac:picMkLst>
            <pc:docMk/>
            <pc:sldMk cId="4265644476" sldId="2134806175"/>
            <ac:picMk id="19" creationId="{223FCC89-32CD-1B56-54B7-E23E9E763F39}"/>
          </ac:picMkLst>
        </pc:picChg>
        <pc:picChg chg="del">
          <ac:chgData name="selim Tira" userId="a483220af6bbce15" providerId="LiveId" clId="{0BD0C8AA-90B6-4DD7-8D87-53523DD6306C}" dt="2023-03-19T14:16:28.880" v="1291" actId="478"/>
          <ac:picMkLst>
            <pc:docMk/>
            <pc:sldMk cId="4265644476" sldId="2134806175"/>
            <ac:picMk id="20" creationId="{AA7E8F75-D858-0501-DCA6-45745CFC0269}"/>
          </ac:picMkLst>
        </pc:picChg>
        <pc:picChg chg="add mod ord">
          <ac:chgData name="selim Tira" userId="a483220af6bbce15" providerId="LiveId" clId="{0BD0C8AA-90B6-4DD7-8D87-53523DD6306C}" dt="2023-03-19T14:24:33.760" v="1481" actId="167"/>
          <ac:picMkLst>
            <pc:docMk/>
            <pc:sldMk cId="4265644476" sldId="2134806175"/>
            <ac:picMk id="24" creationId="{4BF5AAFB-1566-B571-4E2A-2BFDDF793D54}"/>
          </ac:picMkLst>
        </pc:picChg>
        <pc:picChg chg="del">
          <ac:chgData name="selim Tira" userId="a483220af6bbce15" providerId="LiveId" clId="{0BD0C8AA-90B6-4DD7-8D87-53523DD6306C}" dt="2023-03-19T14:17:24.524" v="1302" actId="478"/>
          <ac:picMkLst>
            <pc:docMk/>
            <pc:sldMk cId="4265644476" sldId="2134806175"/>
            <ac:picMk id="1028" creationId="{88CC2790-D88F-C20D-A76D-DA3812D86981}"/>
          </ac:picMkLst>
        </pc:picChg>
        <pc:cxnChg chg="add mod">
          <ac:chgData name="selim Tira" userId="a483220af6bbce15" providerId="LiveId" clId="{0BD0C8AA-90B6-4DD7-8D87-53523DD6306C}" dt="2023-03-19T14:16:30.164" v="1292"/>
          <ac:cxnSpMkLst>
            <pc:docMk/>
            <pc:sldMk cId="4265644476" sldId="2134806175"/>
            <ac:cxnSpMk id="6" creationId="{C2068432-CF1F-CB97-8405-E1940974736C}"/>
          </ac:cxnSpMkLst>
        </pc:cxnChg>
        <pc:cxnChg chg="add mod">
          <ac:chgData name="selim Tira" userId="a483220af6bbce15" providerId="LiveId" clId="{0BD0C8AA-90B6-4DD7-8D87-53523DD6306C}" dt="2023-03-19T14:16:30.164" v="1292"/>
          <ac:cxnSpMkLst>
            <pc:docMk/>
            <pc:sldMk cId="4265644476" sldId="2134806175"/>
            <ac:cxnSpMk id="7" creationId="{D99DD76E-A3E9-7D5B-2C62-DDD3A71ADF02}"/>
          </ac:cxnSpMkLst>
        </pc:cxnChg>
        <pc:cxnChg chg="add mod">
          <ac:chgData name="selim Tira" userId="a483220af6bbce15" providerId="LiveId" clId="{0BD0C8AA-90B6-4DD7-8D87-53523DD6306C}" dt="2023-03-19T14:16:30.164" v="1292"/>
          <ac:cxnSpMkLst>
            <pc:docMk/>
            <pc:sldMk cId="4265644476" sldId="2134806175"/>
            <ac:cxnSpMk id="8" creationId="{FE3FA31C-F14E-7B40-16DE-081AB1B305F0}"/>
          </ac:cxnSpMkLst>
        </pc:cxnChg>
        <pc:cxnChg chg="add mod">
          <ac:chgData name="selim Tira" userId="a483220af6bbce15" providerId="LiveId" clId="{0BD0C8AA-90B6-4DD7-8D87-53523DD6306C}" dt="2023-03-19T14:16:30.164" v="1292"/>
          <ac:cxnSpMkLst>
            <pc:docMk/>
            <pc:sldMk cId="4265644476" sldId="2134806175"/>
            <ac:cxnSpMk id="10" creationId="{0F139726-6671-A42F-BD13-8EF4259F1F21}"/>
          </ac:cxnSpMkLst>
        </pc:cxnChg>
      </pc:sldChg>
      <pc:sldChg chg="modSp add del mod">
        <pc:chgData name="selim Tira" userId="a483220af6bbce15" providerId="LiveId" clId="{0BD0C8AA-90B6-4DD7-8D87-53523DD6306C}" dt="2023-03-19T16:45:25.573" v="1775" actId="47"/>
        <pc:sldMkLst>
          <pc:docMk/>
          <pc:sldMk cId="2361624814" sldId="2134806176"/>
        </pc:sldMkLst>
        <pc:spChg chg="mod">
          <ac:chgData name="selim Tira" userId="a483220af6bbce15" providerId="LiveId" clId="{0BD0C8AA-90B6-4DD7-8D87-53523DD6306C}" dt="2023-03-19T14:32:58.071" v="1668" actId="20577"/>
          <ac:spMkLst>
            <pc:docMk/>
            <pc:sldMk cId="2361624814" sldId="2134806176"/>
            <ac:spMk id="20" creationId="{FCCF2FAE-B1E3-4AB6-B3FE-923EEB6D2538}"/>
          </ac:spMkLst>
        </pc:spChg>
        <pc:spChg chg="mod">
          <ac:chgData name="selim Tira" userId="a483220af6bbce15" providerId="LiveId" clId="{0BD0C8AA-90B6-4DD7-8D87-53523DD6306C}" dt="2023-03-19T14:38:01.130" v="1696"/>
          <ac:spMkLst>
            <pc:docMk/>
            <pc:sldMk cId="2361624814" sldId="2134806176"/>
            <ac:spMk id="23" creationId="{D94800F4-8091-4E41-9F91-D147CF963FA0}"/>
          </ac:spMkLst>
        </pc:spChg>
        <pc:spChg chg="mod">
          <ac:chgData name="selim Tira" userId="a483220af6bbce15" providerId="LiveId" clId="{0BD0C8AA-90B6-4DD7-8D87-53523DD6306C}" dt="2023-03-19T14:39:01.523" v="1707"/>
          <ac:spMkLst>
            <pc:docMk/>
            <pc:sldMk cId="2361624814" sldId="2134806176"/>
            <ac:spMk id="26" creationId="{A731777D-6801-40E8-AB59-4C83551681EE}"/>
          </ac:spMkLst>
        </pc:spChg>
        <pc:spChg chg="mod">
          <ac:chgData name="selim Tira" userId="a483220af6bbce15" providerId="LiveId" clId="{0BD0C8AA-90B6-4DD7-8D87-53523DD6306C}" dt="2023-03-19T14:26:34.046" v="1503" actId="108"/>
          <ac:spMkLst>
            <pc:docMk/>
            <pc:sldMk cId="2361624814" sldId="2134806176"/>
            <ac:spMk id="34" creationId="{FD7375FA-D30E-4E35-971C-2F0F5E6CEBAA}"/>
          </ac:spMkLst>
        </pc:spChg>
      </pc:sldChg>
      <pc:sldChg chg="add del mod ord modShow">
        <pc:chgData name="selim Tira" userId="a483220af6bbce15" providerId="LiveId" clId="{0BD0C8AA-90B6-4DD7-8D87-53523DD6306C}" dt="2023-03-21T02:05:56.386" v="5434" actId="47"/>
        <pc:sldMkLst>
          <pc:docMk/>
          <pc:sldMk cId="3664977226" sldId="2134806176"/>
        </pc:sldMkLst>
      </pc:sldChg>
      <pc:sldChg chg="addSp delSp modSp add del mod ord">
        <pc:chgData name="selim Tira" userId="a483220af6bbce15" providerId="LiveId" clId="{0BD0C8AA-90B6-4DD7-8D87-53523DD6306C}" dt="2023-03-23T07:50:29.811" v="22925" actId="113"/>
        <pc:sldMkLst>
          <pc:docMk/>
          <pc:sldMk cId="709244390" sldId="2134806177"/>
        </pc:sldMkLst>
        <pc:spChg chg="add mod topLvl">
          <ac:chgData name="selim Tira" userId="a483220af6bbce15" providerId="LiveId" clId="{0BD0C8AA-90B6-4DD7-8D87-53523DD6306C}" dt="2023-03-23T07:31:30.994" v="21921" actId="12789"/>
          <ac:spMkLst>
            <pc:docMk/>
            <pc:sldMk cId="709244390" sldId="2134806177"/>
            <ac:spMk id="2" creationId="{21B546E2-1283-71C7-35C6-81FDA2ED88F2}"/>
          </ac:spMkLst>
        </pc:spChg>
        <pc:spChg chg="add del mod">
          <ac:chgData name="selim Tira" userId="a483220af6bbce15" providerId="LiveId" clId="{0BD0C8AA-90B6-4DD7-8D87-53523DD6306C}" dt="2023-03-21T04:08:23.692" v="7404" actId="478"/>
          <ac:spMkLst>
            <pc:docMk/>
            <pc:sldMk cId="709244390" sldId="2134806177"/>
            <ac:spMk id="2" creationId="{48199B7E-0898-18D4-9BB7-630A887355C9}"/>
          </ac:spMkLst>
        </pc:spChg>
        <pc:spChg chg="del">
          <ac:chgData name="selim Tira" userId="a483220af6bbce15" providerId="LiveId" clId="{0BD0C8AA-90B6-4DD7-8D87-53523DD6306C}" dt="2023-03-19T17:55:34.300" v="2222" actId="478"/>
          <ac:spMkLst>
            <pc:docMk/>
            <pc:sldMk cId="709244390" sldId="2134806177"/>
            <ac:spMk id="3" creationId="{0720D752-FAA0-4897-3CD3-0BF130DB8D78}"/>
          </ac:spMkLst>
        </pc:spChg>
        <pc:spChg chg="add mod topLvl">
          <ac:chgData name="selim Tira" userId="a483220af6bbce15" providerId="LiveId" clId="{0BD0C8AA-90B6-4DD7-8D87-53523DD6306C}" dt="2023-03-23T07:50:29.811" v="22925" actId="113"/>
          <ac:spMkLst>
            <pc:docMk/>
            <pc:sldMk cId="709244390" sldId="2134806177"/>
            <ac:spMk id="3" creationId="{D3F0D905-FDC7-4D72-1292-18D87E5122FE}"/>
          </ac:spMkLst>
        </pc:spChg>
        <pc:spChg chg="add del mod">
          <ac:chgData name="selim Tira" userId="a483220af6bbce15" providerId="LiveId" clId="{0BD0C8AA-90B6-4DD7-8D87-53523DD6306C}" dt="2023-03-21T05:06:02.787" v="8026" actId="478"/>
          <ac:spMkLst>
            <pc:docMk/>
            <pc:sldMk cId="709244390" sldId="2134806177"/>
            <ac:spMk id="4" creationId="{4B545FCF-3EE5-7AD1-6F5D-0104A651C7B6}"/>
          </ac:spMkLst>
        </pc:spChg>
        <pc:spChg chg="add del mod topLvl">
          <ac:chgData name="selim Tira" userId="a483220af6bbce15" providerId="LiveId" clId="{0BD0C8AA-90B6-4DD7-8D87-53523DD6306C}" dt="2023-03-23T07:27:15.087" v="21830" actId="478"/>
          <ac:spMkLst>
            <pc:docMk/>
            <pc:sldMk cId="709244390" sldId="2134806177"/>
            <ac:spMk id="4" creationId="{BBF2A555-73C9-B283-B82F-520005288760}"/>
          </ac:spMkLst>
        </pc:spChg>
        <pc:spChg chg="add mod">
          <ac:chgData name="selim Tira" userId="a483220af6bbce15" providerId="LiveId" clId="{0BD0C8AA-90B6-4DD7-8D87-53523DD6306C}" dt="2023-03-21T04:02:10.251" v="7313"/>
          <ac:spMkLst>
            <pc:docMk/>
            <pc:sldMk cId="709244390" sldId="2134806177"/>
            <ac:spMk id="5" creationId="{6034238C-AFB9-E9D6-C334-3DC087427024}"/>
          </ac:spMkLst>
        </pc:spChg>
        <pc:spChg chg="add mod">
          <ac:chgData name="selim Tira" userId="a483220af6bbce15" providerId="LiveId" clId="{0BD0C8AA-90B6-4DD7-8D87-53523DD6306C}" dt="2023-03-21T04:07:14.307" v="7403" actId="108"/>
          <ac:spMkLst>
            <pc:docMk/>
            <pc:sldMk cId="709244390" sldId="2134806177"/>
            <ac:spMk id="7" creationId="{ACE9B7CF-9D18-79F2-15E0-4A41650EFE54}"/>
          </ac:spMkLst>
        </pc:spChg>
        <pc:spChg chg="add del mod">
          <ac:chgData name="selim Tira" userId="a483220af6bbce15" providerId="LiveId" clId="{0BD0C8AA-90B6-4DD7-8D87-53523DD6306C}" dt="2023-03-22T11:38:42.147" v="13421" actId="478"/>
          <ac:spMkLst>
            <pc:docMk/>
            <pc:sldMk cId="709244390" sldId="2134806177"/>
            <ac:spMk id="9" creationId="{5FF86F8B-0E9F-7F57-323D-6EBC9B85DE4B}"/>
          </ac:spMkLst>
        </pc:spChg>
        <pc:spChg chg="add del mod">
          <ac:chgData name="selim Tira" userId="a483220af6bbce15" providerId="LiveId" clId="{0BD0C8AA-90B6-4DD7-8D87-53523DD6306C}" dt="2023-03-22T11:38:42.147" v="13421" actId="478"/>
          <ac:spMkLst>
            <pc:docMk/>
            <pc:sldMk cId="709244390" sldId="2134806177"/>
            <ac:spMk id="10" creationId="{38EE0F0A-22DB-9373-24DA-144118A523BA}"/>
          </ac:spMkLst>
        </pc:spChg>
        <pc:spChg chg="add del mod">
          <ac:chgData name="selim Tira" userId="a483220af6bbce15" providerId="LiveId" clId="{0BD0C8AA-90B6-4DD7-8D87-53523DD6306C}" dt="2023-03-22T11:38:42.147" v="13421" actId="478"/>
          <ac:spMkLst>
            <pc:docMk/>
            <pc:sldMk cId="709244390" sldId="2134806177"/>
            <ac:spMk id="11" creationId="{B0B2CDAB-E458-2425-0828-B44CCEFACC32}"/>
          </ac:spMkLst>
        </pc:spChg>
        <pc:spChg chg="add del mod">
          <ac:chgData name="selim Tira" userId="a483220af6bbce15" providerId="LiveId" clId="{0BD0C8AA-90B6-4DD7-8D87-53523DD6306C}" dt="2023-03-22T11:38:42.147" v="13421" actId="478"/>
          <ac:spMkLst>
            <pc:docMk/>
            <pc:sldMk cId="709244390" sldId="2134806177"/>
            <ac:spMk id="12" creationId="{B5C060E5-C29E-718E-AD51-9C8CF1D1FB8F}"/>
          </ac:spMkLst>
        </pc:spChg>
        <pc:spChg chg="add mod">
          <ac:chgData name="selim Tira" userId="a483220af6bbce15" providerId="LiveId" clId="{0BD0C8AA-90B6-4DD7-8D87-53523DD6306C}" dt="2023-03-21T04:07:06.821" v="7402" actId="1076"/>
          <ac:spMkLst>
            <pc:docMk/>
            <pc:sldMk cId="709244390" sldId="2134806177"/>
            <ac:spMk id="13" creationId="{C7BDD834-58C5-8D41-A375-E4E3F4705995}"/>
          </ac:spMkLst>
        </pc:spChg>
        <pc:spChg chg="add mod">
          <ac:chgData name="selim Tira" userId="a483220af6bbce15" providerId="LiveId" clId="{0BD0C8AA-90B6-4DD7-8D87-53523DD6306C}" dt="2023-03-21T04:06:51.359" v="7399" actId="108"/>
          <ac:spMkLst>
            <pc:docMk/>
            <pc:sldMk cId="709244390" sldId="2134806177"/>
            <ac:spMk id="14" creationId="{C14A1154-971A-475E-B5EF-101EC6C157D6}"/>
          </ac:spMkLst>
        </pc:spChg>
        <pc:spChg chg="add mod">
          <ac:chgData name="selim Tira" userId="a483220af6bbce15" providerId="LiveId" clId="{0BD0C8AA-90B6-4DD7-8D87-53523DD6306C}" dt="2023-03-21T04:06:44.854" v="7398" actId="1076"/>
          <ac:spMkLst>
            <pc:docMk/>
            <pc:sldMk cId="709244390" sldId="2134806177"/>
            <ac:spMk id="15" creationId="{83AF424E-39D5-58E1-5D12-FDB40495EB40}"/>
          </ac:spMkLst>
        </pc:spChg>
        <pc:spChg chg="add mod">
          <ac:chgData name="selim Tira" userId="a483220af6bbce15" providerId="LiveId" clId="{0BD0C8AA-90B6-4DD7-8D87-53523DD6306C}" dt="2023-03-21T04:02:10.251" v="7313"/>
          <ac:spMkLst>
            <pc:docMk/>
            <pc:sldMk cId="709244390" sldId="2134806177"/>
            <ac:spMk id="17" creationId="{78A232B7-1FBA-2921-4575-E4BCBF5A7726}"/>
          </ac:spMkLst>
        </pc:spChg>
        <pc:spChg chg="add mod">
          <ac:chgData name="selim Tira" userId="a483220af6bbce15" providerId="LiveId" clId="{0BD0C8AA-90B6-4DD7-8D87-53523DD6306C}" dt="2023-03-21T04:02:10.251" v="7313"/>
          <ac:spMkLst>
            <pc:docMk/>
            <pc:sldMk cId="709244390" sldId="2134806177"/>
            <ac:spMk id="18" creationId="{899BDDD6-7BC3-61F0-8898-82A8B612BAEF}"/>
          </ac:spMkLst>
        </pc:spChg>
        <pc:spChg chg="add mod">
          <ac:chgData name="selim Tira" userId="a483220af6bbce15" providerId="LiveId" clId="{0BD0C8AA-90B6-4DD7-8D87-53523DD6306C}" dt="2023-03-21T05:06:03.429" v="8027"/>
          <ac:spMkLst>
            <pc:docMk/>
            <pc:sldMk cId="709244390" sldId="2134806177"/>
            <ac:spMk id="19" creationId="{012D0918-5B3A-2F1A-0C36-5083EAC22DC0}"/>
          </ac:spMkLst>
        </pc:spChg>
        <pc:spChg chg="add del mod topLvl">
          <ac:chgData name="selim Tira" userId="a483220af6bbce15" providerId="LiveId" clId="{0BD0C8AA-90B6-4DD7-8D87-53523DD6306C}" dt="2023-03-23T07:27:15.087" v="21830" actId="478"/>
          <ac:spMkLst>
            <pc:docMk/>
            <pc:sldMk cId="709244390" sldId="2134806177"/>
            <ac:spMk id="20" creationId="{05137667-1BDE-99A1-4B17-0D1BF2106117}"/>
          </ac:spMkLst>
        </pc:spChg>
        <pc:spChg chg="add del mod">
          <ac:chgData name="selim Tira" userId="a483220af6bbce15" providerId="LiveId" clId="{0BD0C8AA-90B6-4DD7-8D87-53523DD6306C}" dt="2023-03-22T11:33:40.125" v="13396" actId="478"/>
          <ac:spMkLst>
            <pc:docMk/>
            <pc:sldMk cId="709244390" sldId="2134806177"/>
            <ac:spMk id="21" creationId="{947CBC76-F0BD-438C-FC10-71EE47C10141}"/>
          </ac:spMkLst>
        </pc:spChg>
        <pc:spChg chg="add del mod topLvl">
          <ac:chgData name="selim Tira" userId="a483220af6bbce15" providerId="LiveId" clId="{0BD0C8AA-90B6-4DD7-8D87-53523DD6306C}" dt="2023-03-22T06:36:33.544" v="11071" actId="478"/>
          <ac:spMkLst>
            <pc:docMk/>
            <pc:sldMk cId="709244390" sldId="2134806177"/>
            <ac:spMk id="21" creationId="{D6D73BC9-04A8-DF0B-485E-43A19C2B211B}"/>
          </ac:spMkLst>
        </pc:spChg>
        <pc:spChg chg="add del mod topLvl">
          <ac:chgData name="selim Tira" userId="a483220af6bbce15" providerId="LiveId" clId="{0BD0C8AA-90B6-4DD7-8D87-53523DD6306C}" dt="2023-03-22T06:36:33.544" v="11071" actId="478"/>
          <ac:spMkLst>
            <pc:docMk/>
            <pc:sldMk cId="709244390" sldId="2134806177"/>
            <ac:spMk id="22" creationId="{AC770DCD-348D-CEBE-D644-977C144FAE36}"/>
          </ac:spMkLst>
        </pc:spChg>
        <pc:spChg chg="add del mod">
          <ac:chgData name="selim Tira" userId="a483220af6bbce15" providerId="LiveId" clId="{0BD0C8AA-90B6-4DD7-8D87-53523DD6306C}" dt="2023-03-22T11:33:40.125" v="13396" actId="478"/>
          <ac:spMkLst>
            <pc:docMk/>
            <pc:sldMk cId="709244390" sldId="2134806177"/>
            <ac:spMk id="22" creationId="{B8EEA3CF-E548-2D09-A235-0366D1EC4C9F}"/>
          </ac:spMkLst>
        </pc:spChg>
        <pc:spChg chg="add mod topLvl">
          <ac:chgData name="selim Tira" userId="a483220af6bbce15" providerId="LiveId" clId="{0BD0C8AA-90B6-4DD7-8D87-53523DD6306C}" dt="2023-03-23T07:31:35.442" v="21923" actId="12789"/>
          <ac:spMkLst>
            <pc:docMk/>
            <pc:sldMk cId="709244390" sldId="2134806177"/>
            <ac:spMk id="23" creationId="{241A4C13-924E-3FA4-5BF7-B9AFEF34FC6C}"/>
          </ac:spMkLst>
        </pc:spChg>
        <pc:spChg chg="add mod topLvl">
          <ac:chgData name="selim Tira" userId="a483220af6bbce15" providerId="LiveId" clId="{0BD0C8AA-90B6-4DD7-8D87-53523DD6306C}" dt="2023-03-23T07:50:29.811" v="22925" actId="113"/>
          <ac:spMkLst>
            <pc:docMk/>
            <pc:sldMk cId="709244390" sldId="2134806177"/>
            <ac:spMk id="24" creationId="{AB0480C0-23C1-34F0-733C-3A191E5BDA1A}"/>
          </ac:spMkLst>
        </pc:spChg>
        <pc:spChg chg="add mod topLvl">
          <ac:chgData name="selim Tira" userId="a483220af6bbce15" providerId="LiveId" clId="{0BD0C8AA-90B6-4DD7-8D87-53523DD6306C}" dt="2023-03-23T07:31:41.468" v="21926" actId="12789"/>
          <ac:spMkLst>
            <pc:docMk/>
            <pc:sldMk cId="709244390" sldId="2134806177"/>
            <ac:spMk id="25" creationId="{90120E93-FA96-9913-0C25-E6B29402EBD7}"/>
          </ac:spMkLst>
        </pc:spChg>
        <pc:spChg chg="add mod topLvl">
          <ac:chgData name="selim Tira" userId="a483220af6bbce15" providerId="LiveId" clId="{0BD0C8AA-90B6-4DD7-8D87-53523DD6306C}" dt="2023-03-23T07:50:29.811" v="22925" actId="113"/>
          <ac:spMkLst>
            <pc:docMk/>
            <pc:sldMk cId="709244390" sldId="2134806177"/>
            <ac:spMk id="26" creationId="{364CB00F-345A-C424-9809-B0184E84D558}"/>
          </ac:spMkLst>
        </pc:spChg>
        <pc:spChg chg="add del mod">
          <ac:chgData name="selim Tira" userId="a483220af6bbce15" providerId="LiveId" clId="{0BD0C8AA-90B6-4DD7-8D87-53523DD6306C}" dt="2023-03-22T11:33:40.125" v="13396" actId="478"/>
          <ac:spMkLst>
            <pc:docMk/>
            <pc:sldMk cId="709244390" sldId="2134806177"/>
            <ac:spMk id="27" creationId="{0547A494-32D1-B4D7-C863-24EF9613D9C2}"/>
          </ac:spMkLst>
        </pc:spChg>
        <pc:spChg chg="add del mod topLvl">
          <ac:chgData name="selim Tira" userId="a483220af6bbce15" providerId="LiveId" clId="{0BD0C8AA-90B6-4DD7-8D87-53523DD6306C}" dt="2023-03-22T06:36:58.771" v="11085" actId="478"/>
          <ac:spMkLst>
            <pc:docMk/>
            <pc:sldMk cId="709244390" sldId="2134806177"/>
            <ac:spMk id="27" creationId="{60D2137A-4C50-9E10-4C3D-37B15861C6A6}"/>
          </ac:spMkLst>
        </pc:spChg>
        <pc:spChg chg="add del mod topLvl">
          <ac:chgData name="selim Tira" userId="a483220af6bbce15" providerId="LiveId" clId="{0BD0C8AA-90B6-4DD7-8D87-53523DD6306C}" dt="2023-03-22T06:36:58.771" v="11085" actId="478"/>
          <ac:spMkLst>
            <pc:docMk/>
            <pc:sldMk cId="709244390" sldId="2134806177"/>
            <ac:spMk id="28" creationId="{739EE9C7-DD50-E1D2-0F9E-C727F33C8B12}"/>
          </ac:spMkLst>
        </pc:spChg>
        <pc:spChg chg="add del mod">
          <ac:chgData name="selim Tira" userId="a483220af6bbce15" providerId="LiveId" clId="{0BD0C8AA-90B6-4DD7-8D87-53523DD6306C}" dt="2023-03-22T11:33:40.125" v="13396" actId="478"/>
          <ac:spMkLst>
            <pc:docMk/>
            <pc:sldMk cId="709244390" sldId="2134806177"/>
            <ac:spMk id="28" creationId="{8DA62E4F-C149-C5EC-B513-45DAE6A3EB09}"/>
          </ac:spMkLst>
        </pc:spChg>
        <pc:spChg chg="add mod topLvl">
          <ac:chgData name="selim Tira" userId="a483220af6bbce15" providerId="LiveId" clId="{0BD0C8AA-90B6-4DD7-8D87-53523DD6306C}" dt="2023-03-23T07:31:25.386" v="21919" actId="12789"/>
          <ac:spMkLst>
            <pc:docMk/>
            <pc:sldMk cId="709244390" sldId="2134806177"/>
            <ac:spMk id="29" creationId="{6591AF0E-2F3F-698F-5F7A-889F39717E2C}"/>
          </ac:spMkLst>
        </pc:spChg>
        <pc:spChg chg="add del mod topLvl">
          <ac:chgData name="selim Tira" userId="a483220af6bbce15" providerId="LiveId" clId="{0BD0C8AA-90B6-4DD7-8D87-53523DD6306C}" dt="2023-03-23T07:50:29.811" v="22925" actId="113"/>
          <ac:spMkLst>
            <pc:docMk/>
            <pc:sldMk cId="709244390" sldId="2134806177"/>
            <ac:spMk id="30" creationId="{FB4488E5-592D-EDED-1806-0E8C76B6055C}"/>
          </ac:spMkLst>
        </pc:spChg>
        <pc:spChg chg="add del mod topLvl">
          <ac:chgData name="selim Tira" userId="a483220af6bbce15" providerId="LiveId" clId="{0BD0C8AA-90B6-4DD7-8D87-53523DD6306C}" dt="2023-03-23T07:26:44.489" v="21821" actId="478"/>
          <ac:spMkLst>
            <pc:docMk/>
            <pc:sldMk cId="709244390" sldId="2134806177"/>
            <ac:spMk id="31" creationId="{551FF216-A73D-3946-AD4B-FCBB082C1C8D}"/>
          </ac:spMkLst>
        </pc:spChg>
        <pc:spChg chg="mod">
          <ac:chgData name="selim Tira" userId="a483220af6bbce15" providerId="LiveId" clId="{0BD0C8AA-90B6-4DD7-8D87-53523DD6306C}" dt="2023-03-23T07:33:43.690" v="22056" actId="207"/>
          <ac:spMkLst>
            <pc:docMk/>
            <pc:sldMk cId="709244390" sldId="2134806177"/>
            <ac:spMk id="32" creationId="{2FD25636-9E8F-40D7-B60A-AEAFB111BE18}"/>
          </ac:spMkLst>
        </pc:spChg>
        <pc:spChg chg="add del mod topLvl">
          <ac:chgData name="selim Tira" userId="a483220af6bbce15" providerId="LiveId" clId="{0BD0C8AA-90B6-4DD7-8D87-53523DD6306C}" dt="2023-03-23T07:26:44.489" v="21821" actId="478"/>
          <ac:spMkLst>
            <pc:docMk/>
            <pc:sldMk cId="709244390" sldId="2134806177"/>
            <ac:spMk id="33" creationId="{8F1E4E02-0B42-E705-E834-989B35B9A24C}"/>
          </ac:spMkLst>
        </pc:spChg>
        <pc:spChg chg="add del mod">
          <ac:chgData name="selim Tira" userId="a483220af6bbce15" providerId="LiveId" clId="{0BD0C8AA-90B6-4DD7-8D87-53523DD6306C}" dt="2023-03-22T11:38:46.384" v="13422" actId="478"/>
          <ac:spMkLst>
            <pc:docMk/>
            <pc:sldMk cId="709244390" sldId="2134806177"/>
            <ac:spMk id="34" creationId="{6003297C-6AE1-3D1A-1147-ECED58E03404}"/>
          </ac:spMkLst>
        </pc:spChg>
        <pc:spChg chg="add del mod topLvl">
          <ac:chgData name="selim Tira" userId="a483220af6bbce15" providerId="LiveId" clId="{0BD0C8AA-90B6-4DD7-8D87-53523DD6306C}" dt="2023-03-22T06:37:07.282" v="11086" actId="478"/>
          <ac:spMkLst>
            <pc:docMk/>
            <pc:sldMk cId="709244390" sldId="2134806177"/>
            <ac:spMk id="34" creationId="{C1AA77B5-3776-05A8-FE60-45C58F1E3935}"/>
          </ac:spMkLst>
        </pc:spChg>
        <pc:spChg chg="add del mod">
          <ac:chgData name="selim Tira" userId="a483220af6bbce15" providerId="LiveId" clId="{0BD0C8AA-90B6-4DD7-8D87-53523DD6306C}" dt="2023-03-22T11:38:46.384" v="13422" actId="478"/>
          <ac:spMkLst>
            <pc:docMk/>
            <pc:sldMk cId="709244390" sldId="2134806177"/>
            <ac:spMk id="35" creationId="{2953EC47-FCA5-E2C4-8437-469C26592F7A}"/>
          </ac:spMkLst>
        </pc:spChg>
        <pc:spChg chg="add del mod topLvl">
          <ac:chgData name="selim Tira" userId="a483220af6bbce15" providerId="LiveId" clId="{0BD0C8AA-90B6-4DD7-8D87-53523DD6306C}" dt="2023-03-22T06:37:07.282" v="11086" actId="478"/>
          <ac:spMkLst>
            <pc:docMk/>
            <pc:sldMk cId="709244390" sldId="2134806177"/>
            <ac:spMk id="35" creationId="{902603C1-48C3-E754-B577-DC8FB639CE94}"/>
          </ac:spMkLst>
        </pc:spChg>
        <pc:spChg chg="del">
          <ac:chgData name="selim Tira" userId="a483220af6bbce15" providerId="LiveId" clId="{0BD0C8AA-90B6-4DD7-8D87-53523DD6306C}" dt="2023-03-21T02:04:57.928" v="5422" actId="478"/>
          <ac:spMkLst>
            <pc:docMk/>
            <pc:sldMk cId="709244390" sldId="2134806177"/>
            <ac:spMk id="35" creationId="{B87EE992-F9B2-476E-94DD-A610DC1B9991}"/>
          </ac:spMkLst>
        </pc:spChg>
        <pc:spChg chg="add del mod topLvl">
          <ac:chgData name="selim Tira" userId="a483220af6bbce15" providerId="LiveId" clId="{0BD0C8AA-90B6-4DD7-8D87-53523DD6306C}" dt="2023-03-23T07:17:26.224" v="21723" actId="478"/>
          <ac:spMkLst>
            <pc:docMk/>
            <pc:sldMk cId="709244390" sldId="2134806177"/>
            <ac:spMk id="36" creationId="{223B44BD-2C11-6FB1-AD2A-E95E5E8E0830}"/>
          </ac:spMkLst>
        </pc:spChg>
        <pc:spChg chg="add del mod topLvl">
          <ac:chgData name="selim Tira" userId="a483220af6bbce15" providerId="LiveId" clId="{0BD0C8AA-90B6-4DD7-8D87-53523DD6306C}" dt="2023-03-23T07:17:26.224" v="21723" actId="478"/>
          <ac:spMkLst>
            <pc:docMk/>
            <pc:sldMk cId="709244390" sldId="2134806177"/>
            <ac:spMk id="37" creationId="{3FB2F009-CE2E-AAF1-F4C2-21ABB3FBA766}"/>
          </ac:spMkLst>
        </pc:spChg>
        <pc:spChg chg="add del mod topLvl">
          <ac:chgData name="selim Tira" userId="a483220af6bbce15" providerId="LiveId" clId="{0BD0C8AA-90B6-4DD7-8D87-53523DD6306C}" dt="2023-03-23T07:17:26.224" v="21723" actId="478"/>
          <ac:spMkLst>
            <pc:docMk/>
            <pc:sldMk cId="709244390" sldId="2134806177"/>
            <ac:spMk id="38" creationId="{C9AB5C15-6ED3-7CFC-E356-E32496BF2890}"/>
          </ac:spMkLst>
        </pc:spChg>
        <pc:spChg chg="add del mod topLvl">
          <ac:chgData name="selim Tira" userId="a483220af6bbce15" providerId="LiveId" clId="{0BD0C8AA-90B6-4DD7-8D87-53523DD6306C}" dt="2023-03-23T07:17:26.224" v="21723" actId="478"/>
          <ac:spMkLst>
            <pc:docMk/>
            <pc:sldMk cId="709244390" sldId="2134806177"/>
            <ac:spMk id="39" creationId="{85A6A9D7-51D1-23DC-1E84-E5F8E7E341BD}"/>
          </ac:spMkLst>
        </pc:spChg>
        <pc:spChg chg="add mod topLvl">
          <ac:chgData name="selim Tira" userId="a483220af6bbce15" providerId="LiveId" clId="{0BD0C8AA-90B6-4DD7-8D87-53523DD6306C}" dt="2023-03-23T07:32:25.878" v="21958" actId="313"/>
          <ac:spMkLst>
            <pc:docMk/>
            <pc:sldMk cId="709244390" sldId="2134806177"/>
            <ac:spMk id="40" creationId="{6A17092A-64D1-B404-86D0-CE3160F4F0E0}"/>
          </ac:spMkLst>
        </pc:spChg>
        <pc:spChg chg="add del mod topLvl">
          <ac:chgData name="selim Tira" userId="a483220af6bbce15" providerId="LiveId" clId="{0BD0C8AA-90B6-4DD7-8D87-53523DD6306C}" dt="2023-03-22T19:29:49.740" v="13482" actId="478"/>
          <ac:spMkLst>
            <pc:docMk/>
            <pc:sldMk cId="709244390" sldId="2134806177"/>
            <ac:spMk id="41" creationId="{281E3BBC-A0CA-E35F-1EE7-25F9FFBBA247}"/>
          </ac:spMkLst>
        </pc:spChg>
        <pc:spChg chg="add del mod topLvl">
          <ac:chgData name="selim Tira" userId="a483220af6bbce15" providerId="LiveId" clId="{0BD0C8AA-90B6-4DD7-8D87-53523DD6306C}" dt="2023-03-22T11:32:20.029" v="13384" actId="478"/>
          <ac:spMkLst>
            <pc:docMk/>
            <pc:sldMk cId="709244390" sldId="2134806177"/>
            <ac:spMk id="42" creationId="{CA1E1E25-C093-4CBB-8D7C-259C609CF7B2}"/>
          </ac:spMkLst>
        </pc:spChg>
        <pc:spChg chg="add del mod topLvl">
          <ac:chgData name="selim Tira" userId="a483220af6bbce15" providerId="LiveId" clId="{0BD0C8AA-90B6-4DD7-8D87-53523DD6306C}" dt="2023-03-22T11:35:31.659" v="13401" actId="478"/>
          <ac:spMkLst>
            <pc:docMk/>
            <pc:sldMk cId="709244390" sldId="2134806177"/>
            <ac:spMk id="43" creationId="{2EA888A9-DE9A-815B-0047-A7CEA2FF799D}"/>
          </ac:spMkLst>
        </pc:spChg>
        <pc:spChg chg="add del mod topLvl">
          <ac:chgData name="selim Tira" userId="a483220af6bbce15" providerId="LiveId" clId="{0BD0C8AA-90B6-4DD7-8D87-53523DD6306C}" dt="2023-03-22T11:32:20.029" v="13384" actId="478"/>
          <ac:spMkLst>
            <pc:docMk/>
            <pc:sldMk cId="709244390" sldId="2134806177"/>
            <ac:spMk id="44" creationId="{DB3A781C-A23D-6DF3-BBA5-A93F9FA40FE1}"/>
          </ac:spMkLst>
        </pc:spChg>
        <pc:spChg chg="add del mod topLvl">
          <ac:chgData name="selim Tira" userId="a483220af6bbce15" providerId="LiveId" clId="{0BD0C8AA-90B6-4DD7-8D87-53523DD6306C}" dt="2023-03-22T11:35:52.986" v="13406" actId="478"/>
          <ac:spMkLst>
            <pc:docMk/>
            <pc:sldMk cId="709244390" sldId="2134806177"/>
            <ac:spMk id="45" creationId="{46C4A2C2-35F2-B38D-A59B-949F45627AB3}"/>
          </ac:spMkLst>
        </pc:spChg>
        <pc:spChg chg="add del mod">
          <ac:chgData name="selim Tira" userId="a483220af6bbce15" providerId="LiveId" clId="{0BD0C8AA-90B6-4DD7-8D87-53523DD6306C}" dt="2023-03-22T11:38:46.384" v="13422" actId="478"/>
          <ac:spMkLst>
            <pc:docMk/>
            <pc:sldMk cId="709244390" sldId="2134806177"/>
            <ac:spMk id="46" creationId="{21A0DA38-E47B-AC10-66B2-65260100AEA1}"/>
          </ac:spMkLst>
        </pc:spChg>
        <pc:spChg chg="add del mod topLvl">
          <ac:chgData name="selim Tira" userId="a483220af6bbce15" providerId="LiveId" clId="{0BD0C8AA-90B6-4DD7-8D87-53523DD6306C}" dt="2023-03-22T06:36:51.928" v="11084" actId="478"/>
          <ac:spMkLst>
            <pc:docMk/>
            <pc:sldMk cId="709244390" sldId="2134806177"/>
            <ac:spMk id="46" creationId="{FE72AF5D-00BF-928E-0325-1C84D4889B2B}"/>
          </ac:spMkLst>
        </pc:spChg>
        <pc:spChg chg="add del mod">
          <ac:chgData name="selim Tira" userId="a483220af6bbce15" providerId="LiveId" clId="{0BD0C8AA-90B6-4DD7-8D87-53523DD6306C}" dt="2023-03-22T11:38:46.384" v="13422" actId="478"/>
          <ac:spMkLst>
            <pc:docMk/>
            <pc:sldMk cId="709244390" sldId="2134806177"/>
            <ac:spMk id="47" creationId="{922AE26C-C5A1-74C4-4FBE-90ABD227FAE8}"/>
          </ac:spMkLst>
        </pc:spChg>
        <pc:spChg chg="add del mod topLvl">
          <ac:chgData name="selim Tira" userId="a483220af6bbce15" providerId="LiveId" clId="{0BD0C8AA-90B6-4DD7-8D87-53523DD6306C}" dt="2023-03-22T06:36:51.928" v="11084" actId="478"/>
          <ac:spMkLst>
            <pc:docMk/>
            <pc:sldMk cId="709244390" sldId="2134806177"/>
            <ac:spMk id="47" creationId="{D9A5AE9B-B7A8-81EE-15CC-625E7FC44C38}"/>
          </ac:spMkLst>
        </pc:spChg>
        <pc:spChg chg="add del mod topLvl">
          <ac:chgData name="selim Tira" userId="a483220af6bbce15" providerId="LiveId" clId="{0BD0C8AA-90B6-4DD7-8D87-53523DD6306C}" dt="2023-03-22T11:34:47.576" v="13398" actId="478"/>
          <ac:spMkLst>
            <pc:docMk/>
            <pc:sldMk cId="709244390" sldId="2134806177"/>
            <ac:spMk id="49" creationId="{DDDC3CC8-DF23-7B8A-B2CA-4CB213FD32C1}"/>
          </ac:spMkLst>
        </pc:spChg>
        <pc:spChg chg="add del mod topLvl">
          <ac:chgData name="selim Tira" userId="a483220af6bbce15" providerId="LiveId" clId="{0BD0C8AA-90B6-4DD7-8D87-53523DD6306C}" dt="2023-03-22T11:36:07.868" v="13408" actId="478"/>
          <ac:spMkLst>
            <pc:docMk/>
            <pc:sldMk cId="709244390" sldId="2134806177"/>
            <ac:spMk id="50" creationId="{BB00FC7C-169C-2A04-47F6-1EBFE6201FF0}"/>
          </ac:spMkLst>
        </pc:spChg>
        <pc:spChg chg="add del mod topLvl">
          <ac:chgData name="selim Tira" userId="a483220af6bbce15" providerId="LiveId" clId="{0BD0C8AA-90B6-4DD7-8D87-53523DD6306C}" dt="2023-03-22T11:34:47.576" v="13398" actId="478"/>
          <ac:spMkLst>
            <pc:docMk/>
            <pc:sldMk cId="709244390" sldId="2134806177"/>
            <ac:spMk id="51" creationId="{949CE1F6-6A5D-9FA0-93F2-E0E1E0DE18E7}"/>
          </ac:spMkLst>
        </pc:spChg>
        <pc:spChg chg="add del mod topLvl">
          <ac:chgData name="selim Tira" userId="a483220af6bbce15" providerId="LiveId" clId="{0BD0C8AA-90B6-4DD7-8D87-53523DD6306C}" dt="2023-03-22T11:36:07.868" v="13408" actId="478"/>
          <ac:spMkLst>
            <pc:docMk/>
            <pc:sldMk cId="709244390" sldId="2134806177"/>
            <ac:spMk id="52" creationId="{DF9E7A43-8EDD-DF3D-3991-C1806AE48E88}"/>
          </ac:spMkLst>
        </pc:spChg>
        <pc:spChg chg="add del mod topLvl">
          <ac:chgData name="selim Tira" userId="a483220af6bbce15" providerId="LiveId" clId="{0BD0C8AA-90B6-4DD7-8D87-53523DD6306C}" dt="2023-03-22T06:36:58.771" v="11085" actId="478"/>
          <ac:spMkLst>
            <pc:docMk/>
            <pc:sldMk cId="709244390" sldId="2134806177"/>
            <ac:spMk id="53" creationId="{7EA6DCF3-171A-F3F1-6E69-CA263AC55460}"/>
          </ac:spMkLst>
        </pc:spChg>
        <pc:spChg chg="add del mod">
          <ac:chgData name="selim Tira" userId="a483220af6bbce15" providerId="LiveId" clId="{0BD0C8AA-90B6-4DD7-8D87-53523DD6306C}" dt="2023-03-22T11:38:50.967" v="13423" actId="478"/>
          <ac:spMkLst>
            <pc:docMk/>
            <pc:sldMk cId="709244390" sldId="2134806177"/>
            <ac:spMk id="53" creationId="{8821D15E-5B2F-1715-9F8F-34C14D371232}"/>
          </ac:spMkLst>
        </pc:spChg>
        <pc:spChg chg="add del mod">
          <ac:chgData name="selim Tira" userId="a483220af6bbce15" providerId="LiveId" clId="{0BD0C8AA-90B6-4DD7-8D87-53523DD6306C}" dt="2023-03-22T11:38:50.967" v="13423" actId="478"/>
          <ac:spMkLst>
            <pc:docMk/>
            <pc:sldMk cId="709244390" sldId="2134806177"/>
            <ac:spMk id="54" creationId="{2F0A25FF-3D91-7F7C-E60C-CD0E1B103F36}"/>
          </ac:spMkLst>
        </pc:spChg>
        <pc:spChg chg="add del mod topLvl">
          <ac:chgData name="selim Tira" userId="a483220af6bbce15" providerId="LiveId" clId="{0BD0C8AA-90B6-4DD7-8D87-53523DD6306C}" dt="2023-03-22T06:36:58.771" v="11085" actId="478"/>
          <ac:spMkLst>
            <pc:docMk/>
            <pc:sldMk cId="709244390" sldId="2134806177"/>
            <ac:spMk id="54" creationId="{D14B0C11-8EF0-7D2C-999A-53123601B60B}"/>
          </ac:spMkLst>
        </pc:spChg>
        <pc:spChg chg="add mod topLvl">
          <ac:chgData name="selim Tira" userId="a483220af6bbce15" providerId="LiveId" clId="{0BD0C8AA-90B6-4DD7-8D87-53523DD6306C}" dt="2023-03-23T07:30:27.935" v="21908" actId="165"/>
          <ac:spMkLst>
            <pc:docMk/>
            <pc:sldMk cId="709244390" sldId="2134806177"/>
            <ac:spMk id="55" creationId="{7CD6490C-D7CE-8316-7FC6-529E14D6BC28}"/>
          </ac:spMkLst>
        </pc:spChg>
        <pc:spChg chg="add del mod topLvl">
          <ac:chgData name="selim Tira" userId="a483220af6bbce15" providerId="LiveId" clId="{0BD0C8AA-90B6-4DD7-8D87-53523DD6306C}" dt="2023-03-22T11:36:35.920" v="13411" actId="478"/>
          <ac:spMkLst>
            <pc:docMk/>
            <pc:sldMk cId="709244390" sldId="2134806177"/>
            <ac:spMk id="56" creationId="{40C264CF-4605-7EE4-8750-78EAFA2F4B84}"/>
          </ac:spMkLst>
        </pc:spChg>
        <pc:spChg chg="add del mod topLvl">
          <ac:chgData name="selim Tira" userId="a483220af6bbce15" providerId="LiveId" clId="{0BD0C8AA-90B6-4DD7-8D87-53523DD6306C}" dt="2023-03-23T07:26:44.489" v="21821" actId="478"/>
          <ac:spMkLst>
            <pc:docMk/>
            <pc:sldMk cId="709244390" sldId="2134806177"/>
            <ac:spMk id="57" creationId="{C76C45D3-767B-3E26-1DE0-FBF4C7FA2936}"/>
          </ac:spMkLst>
        </pc:spChg>
        <pc:spChg chg="add del mod topLvl">
          <ac:chgData name="selim Tira" userId="a483220af6bbce15" providerId="LiveId" clId="{0BD0C8AA-90B6-4DD7-8D87-53523DD6306C}" dt="2023-03-22T11:36:35.920" v="13411" actId="478"/>
          <ac:spMkLst>
            <pc:docMk/>
            <pc:sldMk cId="709244390" sldId="2134806177"/>
            <ac:spMk id="58" creationId="{C35C7FA4-5257-5AED-16BA-589E1EF6F305}"/>
          </ac:spMkLst>
        </pc:spChg>
        <pc:spChg chg="add del mod">
          <ac:chgData name="selim Tira" userId="a483220af6bbce15" providerId="LiveId" clId="{0BD0C8AA-90B6-4DD7-8D87-53523DD6306C}" dt="2023-03-22T11:38:50.967" v="13423" actId="478"/>
          <ac:spMkLst>
            <pc:docMk/>
            <pc:sldMk cId="709244390" sldId="2134806177"/>
            <ac:spMk id="59" creationId="{A23FBB39-43EC-4B74-9C14-969DF77013D1}"/>
          </ac:spMkLst>
        </pc:spChg>
        <pc:spChg chg="add del mod topLvl">
          <ac:chgData name="selim Tira" userId="a483220af6bbce15" providerId="LiveId" clId="{0BD0C8AA-90B6-4DD7-8D87-53523DD6306C}" dt="2023-03-22T06:37:07.282" v="11086" actId="478"/>
          <ac:spMkLst>
            <pc:docMk/>
            <pc:sldMk cId="709244390" sldId="2134806177"/>
            <ac:spMk id="59" creationId="{EA283822-234B-BD5B-5F7F-BBD7421799A1}"/>
          </ac:spMkLst>
        </pc:spChg>
        <pc:spChg chg="add del mod topLvl">
          <ac:chgData name="selim Tira" userId="a483220af6bbce15" providerId="LiveId" clId="{0BD0C8AA-90B6-4DD7-8D87-53523DD6306C}" dt="2023-03-22T06:37:07.282" v="11086" actId="478"/>
          <ac:spMkLst>
            <pc:docMk/>
            <pc:sldMk cId="709244390" sldId="2134806177"/>
            <ac:spMk id="60" creationId="{F51C1309-DC68-8288-21F1-D674707E4D4E}"/>
          </ac:spMkLst>
        </pc:spChg>
        <pc:spChg chg="add del mod">
          <ac:chgData name="selim Tira" userId="a483220af6bbce15" providerId="LiveId" clId="{0BD0C8AA-90B6-4DD7-8D87-53523DD6306C}" dt="2023-03-22T11:38:50.967" v="13423" actId="478"/>
          <ac:spMkLst>
            <pc:docMk/>
            <pc:sldMk cId="709244390" sldId="2134806177"/>
            <ac:spMk id="60" creationId="{F527BA80-2B16-5B17-F930-59458C7C7741}"/>
          </ac:spMkLst>
        </pc:spChg>
        <pc:spChg chg="add del mod topLvl">
          <ac:chgData name="selim Tira" userId="a483220af6bbce15" providerId="LiveId" clId="{0BD0C8AA-90B6-4DD7-8D87-53523DD6306C}" dt="2023-03-23T07:17:26.224" v="21723" actId="478"/>
          <ac:spMkLst>
            <pc:docMk/>
            <pc:sldMk cId="709244390" sldId="2134806177"/>
            <ac:spMk id="61" creationId="{94F2C900-519A-378D-6C80-F07B65316DD8}"/>
          </ac:spMkLst>
        </pc:spChg>
        <pc:spChg chg="add del mod topLvl">
          <ac:chgData name="selim Tira" userId="a483220af6bbce15" providerId="LiveId" clId="{0BD0C8AA-90B6-4DD7-8D87-53523DD6306C}" dt="2023-03-22T11:37:10.502" v="13414" actId="478"/>
          <ac:spMkLst>
            <pc:docMk/>
            <pc:sldMk cId="709244390" sldId="2134806177"/>
            <ac:spMk id="62" creationId="{27A7BE93-46EB-6D7A-2B75-858D6A9FA926}"/>
          </ac:spMkLst>
        </pc:spChg>
        <pc:spChg chg="add del mod topLvl">
          <ac:chgData name="selim Tira" userId="a483220af6bbce15" providerId="LiveId" clId="{0BD0C8AA-90B6-4DD7-8D87-53523DD6306C}" dt="2023-03-23T07:17:26.224" v="21723" actId="478"/>
          <ac:spMkLst>
            <pc:docMk/>
            <pc:sldMk cId="709244390" sldId="2134806177"/>
            <ac:spMk id="63" creationId="{7BB6F1A1-328E-A3C1-B917-CA4C95769273}"/>
          </ac:spMkLst>
        </pc:spChg>
        <pc:spChg chg="add del mod topLvl">
          <ac:chgData name="selim Tira" userId="a483220af6bbce15" providerId="LiveId" clId="{0BD0C8AA-90B6-4DD7-8D87-53523DD6306C}" dt="2023-03-22T11:37:10.502" v="13414" actId="478"/>
          <ac:spMkLst>
            <pc:docMk/>
            <pc:sldMk cId="709244390" sldId="2134806177"/>
            <ac:spMk id="64" creationId="{4AAAECC1-1A65-0729-0290-59804EF9346E}"/>
          </ac:spMkLst>
        </pc:spChg>
        <pc:spChg chg="add del mod topLvl">
          <ac:chgData name="selim Tira" userId="a483220af6bbce15" providerId="LiveId" clId="{0BD0C8AA-90B6-4DD7-8D87-53523DD6306C}" dt="2023-03-23T07:26:56.514" v="21826" actId="478"/>
          <ac:spMkLst>
            <pc:docMk/>
            <pc:sldMk cId="709244390" sldId="2134806177"/>
            <ac:spMk id="65" creationId="{8CA8E423-20EA-E9E5-CFBF-1AF272F5013A}"/>
          </ac:spMkLst>
        </pc:spChg>
        <pc:spChg chg="add del mod topLvl">
          <ac:chgData name="selim Tira" userId="a483220af6bbce15" providerId="LiveId" clId="{0BD0C8AA-90B6-4DD7-8D87-53523DD6306C}" dt="2023-03-23T07:26:56.514" v="21826" actId="478"/>
          <ac:spMkLst>
            <pc:docMk/>
            <pc:sldMk cId="709244390" sldId="2134806177"/>
            <ac:spMk id="66" creationId="{58E022C6-8A1B-FBEE-78CD-999E1693D4C2}"/>
          </ac:spMkLst>
        </pc:spChg>
        <pc:spChg chg="add del mod topLvl">
          <ac:chgData name="selim Tira" userId="a483220af6bbce15" providerId="LiveId" clId="{0BD0C8AA-90B6-4DD7-8D87-53523DD6306C}" dt="2023-03-23T07:26:56.514" v="21826" actId="478"/>
          <ac:spMkLst>
            <pc:docMk/>
            <pc:sldMk cId="709244390" sldId="2134806177"/>
            <ac:spMk id="67" creationId="{D37435E9-D9E0-2943-FB5B-5DF7A3D27081}"/>
          </ac:spMkLst>
        </pc:spChg>
        <pc:spChg chg="add del mod topLvl">
          <ac:chgData name="selim Tira" userId="a483220af6bbce15" providerId="LiveId" clId="{0BD0C8AA-90B6-4DD7-8D87-53523DD6306C}" dt="2023-03-23T07:17:30.875" v="21724" actId="478"/>
          <ac:spMkLst>
            <pc:docMk/>
            <pc:sldMk cId="709244390" sldId="2134806177"/>
            <ac:spMk id="68" creationId="{5F7A8E16-C0BB-5050-83AA-80BCF42B3A00}"/>
          </ac:spMkLst>
        </pc:spChg>
        <pc:spChg chg="add del mod">
          <ac:chgData name="selim Tira" userId="a483220af6bbce15" providerId="LiveId" clId="{0BD0C8AA-90B6-4DD7-8D87-53523DD6306C}" dt="2023-03-22T11:38:55.700" v="13424" actId="478"/>
          <ac:spMkLst>
            <pc:docMk/>
            <pc:sldMk cId="709244390" sldId="2134806177"/>
            <ac:spMk id="69" creationId="{163EB6C4-577E-5798-7F05-574B5D60BED6}"/>
          </ac:spMkLst>
        </pc:spChg>
        <pc:spChg chg="add del mod">
          <ac:chgData name="selim Tira" userId="a483220af6bbce15" providerId="LiveId" clId="{0BD0C8AA-90B6-4DD7-8D87-53523DD6306C}" dt="2023-03-22T11:38:55.700" v="13424" actId="478"/>
          <ac:spMkLst>
            <pc:docMk/>
            <pc:sldMk cId="709244390" sldId="2134806177"/>
            <ac:spMk id="70" creationId="{DA2227D0-349C-1031-7E0B-E0E93F304358}"/>
          </ac:spMkLst>
        </pc:spChg>
        <pc:spChg chg="add del mod">
          <ac:chgData name="selim Tira" userId="a483220af6bbce15" providerId="LiveId" clId="{0BD0C8AA-90B6-4DD7-8D87-53523DD6306C}" dt="2023-03-22T11:38:55.700" v="13424" actId="478"/>
          <ac:spMkLst>
            <pc:docMk/>
            <pc:sldMk cId="709244390" sldId="2134806177"/>
            <ac:spMk id="71" creationId="{AB513C12-E1CC-7F24-6777-27E3E6E6DB37}"/>
          </ac:spMkLst>
        </pc:spChg>
        <pc:spChg chg="add del mod">
          <ac:chgData name="selim Tira" userId="a483220af6bbce15" providerId="LiveId" clId="{0BD0C8AA-90B6-4DD7-8D87-53523DD6306C}" dt="2023-03-22T11:38:55.700" v="13424" actId="478"/>
          <ac:spMkLst>
            <pc:docMk/>
            <pc:sldMk cId="709244390" sldId="2134806177"/>
            <ac:spMk id="72" creationId="{184DE0C8-707F-E547-05B8-5F6ADED4D29F}"/>
          </ac:spMkLst>
        </pc:spChg>
        <pc:spChg chg="add mod">
          <ac:chgData name="selim Tira" userId="a483220af6bbce15" providerId="LiveId" clId="{0BD0C8AA-90B6-4DD7-8D87-53523DD6306C}" dt="2023-03-23T07:28:47.212" v="21872" actId="165"/>
          <ac:spMkLst>
            <pc:docMk/>
            <pc:sldMk cId="709244390" sldId="2134806177"/>
            <ac:spMk id="73" creationId="{98192016-9DD5-70C0-9F37-FED3F981E2CA}"/>
          </ac:spMkLst>
        </pc:spChg>
        <pc:spChg chg="add mod">
          <ac:chgData name="selim Tira" userId="a483220af6bbce15" providerId="LiveId" clId="{0BD0C8AA-90B6-4DD7-8D87-53523DD6306C}" dt="2023-03-23T07:28:47.212" v="21872" actId="165"/>
          <ac:spMkLst>
            <pc:docMk/>
            <pc:sldMk cId="709244390" sldId="2134806177"/>
            <ac:spMk id="74" creationId="{5DA16297-7BD8-C428-7098-D5992B1645AA}"/>
          </ac:spMkLst>
        </pc:spChg>
        <pc:spChg chg="add mod">
          <ac:chgData name="selim Tira" userId="a483220af6bbce15" providerId="LiveId" clId="{0BD0C8AA-90B6-4DD7-8D87-53523DD6306C}" dt="2023-03-23T07:28:47.212" v="21872" actId="165"/>
          <ac:spMkLst>
            <pc:docMk/>
            <pc:sldMk cId="709244390" sldId="2134806177"/>
            <ac:spMk id="75" creationId="{F2A3306C-D4F0-E57E-65D7-9564D551C112}"/>
          </ac:spMkLst>
        </pc:spChg>
        <pc:spChg chg="add mod">
          <ac:chgData name="selim Tira" userId="a483220af6bbce15" providerId="LiveId" clId="{0BD0C8AA-90B6-4DD7-8D87-53523DD6306C}" dt="2023-03-23T07:28:47.212" v="21872" actId="165"/>
          <ac:spMkLst>
            <pc:docMk/>
            <pc:sldMk cId="709244390" sldId="2134806177"/>
            <ac:spMk id="76" creationId="{A8F4A193-B09B-7C89-EC53-763B6447C7C3}"/>
          </ac:spMkLst>
        </pc:spChg>
        <pc:spChg chg="add del mod">
          <ac:chgData name="selim Tira" userId="a483220af6bbce15" providerId="LiveId" clId="{0BD0C8AA-90B6-4DD7-8D87-53523DD6306C}" dt="2023-03-22T11:35:51.112" v="13405" actId="478"/>
          <ac:spMkLst>
            <pc:docMk/>
            <pc:sldMk cId="709244390" sldId="2134806177"/>
            <ac:spMk id="77" creationId="{0393DFB2-DA29-4DB7-B4B2-A003A0F6D13D}"/>
          </ac:spMkLst>
        </pc:spChg>
        <pc:spChg chg="add del mod">
          <ac:chgData name="selim Tira" userId="a483220af6bbce15" providerId="LiveId" clId="{0BD0C8AA-90B6-4DD7-8D87-53523DD6306C}" dt="2023-03-22T11:35:51.112" v="13405" actId="478"/>
          <ac:spMkLst>
            <pc:docMk/>
            <pc:sldMk cId="709244390" sldId="2134806177"/>
            <ac:spMk id="78" creationId="{F9678DE6-A381-72D7-7188-3C9AD6DA0F08}"/>
          </ac:spMkLst>
        </pc:spChg>
        <pc:spChg chg="add del mod">
          <ac:chgData name="selim Tira" userId="a483220af6bbce15" providerId="LiveId" clId="{0BD0C8AA-90B6-4DD7-8D87-53523DD6306C}" dt="2023-03-22T11:35:51.112" v="13405" actId="478"/>
          <ac:spMkLst>
            <pc:docMk/>
            <pc:sldMk cId="709244390" sldId="2134806177"/>
            <ac:spMk id="79" creationId="{7C04B52F-B9F4-561A-6D31-B4D355919A37}"/>
          </ac:spMkLst>
        </pc:spChg>
        <pc:spChg chg="add del mod">
          <ac:chgData name="selim Tira" userId="a483220af6bbce15" providerId="LiveId" clId="{0BD0C8AA-90B6-4DD7-8D87-53523DD6306C}" dt="2023-03-22T11:35:51.112" v="13405" actId="478"/>
          <ac:spMkLst>
            <pc:docMk/>
            <pc:sldMk cId="709244390" sldId="2134806177"/>
            <ac:spMk id="80" creationId="{AE90439E-1AD5-679E-378D-545FC78E8F12}"/>
          </ac:spMkLst>
        </pc:spChg>
        <pc:spChg chg="add del mod">
          <ac:chgData name="selim Tira" userId="a483220af6bbce15" providerId="LiveId" clId="{0BD0C8AA-90B6-4DD7-8D87-53523DD6306C}" dt="2023-03-22T19:31:19.607" v="13494" actId="478"/>
          <ac:spMkLst>
            <pc:docMk/>
            <pc:sldMk cId="709244390" sldId="2134806177"/>
            <ac:spMk id="81" creationId="{CAAC25E8-58E5-3C85-CBAE-AEBCF8CDCE9D}"/>
          </ac:spMkLst>
        </pc:spChg>
        <pc:spChg chg="add del mod">
          <ac:chgData name="selim Tira" userId="a483220af6bbce15" providerId="LiveId" clId="{0BD0C8AA-90B6-4DD7-8D87-53523DD6306C}" dt="2023-03-22T19:31:19.607" v="13494" actId="478"/>
          <ac:spMkLst>
            <pc:docMk/>
            <pc:sldMk cId="709244390" sldId="2134806177"/>
            <ac:spMk id="82" creationId="{57D1F932-0DD1-F802-1A8A-A986A17F3CB7}"/>
          </ac:spMkLst>
        </pc:spChg>
        <pc:spChg chg="add del mod">
          <ac:chgData name="selim Tira" userId="a483220af6bbce15" providerId="LiveId" clId="{0BD0C8AA-90B6-4DD7-8D87-53523DD6306C}" dt="2023-03-22T19:31:19.607" v="13494" actId="478"/>
          <ac:spMkLst>
            <pc:docMk/>
            <pc:sldMk cId="709244390" sldId="2134806177"/>
            <ac:spMk id="83" creationId="{1D63A786-215A-2E8B-29BA-9B5670E3B5A2}"/>
          </ac:spMkLst>
        </pc:spChg>
        <pc:spChg chg="add del mod">
          <ac:chgData name="selim Tira" userId="a483220af6bbce15" providerId="LiveId" clId="{0BD0C8AA-90B6-4DD7-8D87-53523DD6306C}" dt="2023-03-22T19:31:19.607" v="13494" actId="478"/>
          <ac:spMkLst>
            <pc:docMk/>
            <pc:sldMk cId="709244390" sldId="2134806177"/>
            <ac:spMk id="84" creationId="{BC884074-3780-0554-2C94-8BC67E73193D}"/>
          </ac:spMkLst>
        </pc:spChg>
        <pc:spChg chg="add del mod">
          <ac:chgData name="selim Tira" userId="a483220af6bbce15" providerId="LiveId" clId="{0BD0C8AA-90B6-4DD7-8D87-53523DD6306C}" dt="2023-03-22T19:31:19.607" v="13494" actId="478"/>
          <ac:spMkLst>
            <pc:docMk/>
            <pc:sldMk cId="709244390" sldId="2134806177"/>
            <ac:spMk id="85" creationId="{E351E026-FF93-881D-9DD6-D3B9C7443163}"/>
          </ac:spMkLst>
        </pc:spChg>
        <pc:spChg chg="add del mod">
          <ac:chgData name="selim Tira" userId="a483220af6bbce15" providerId="LiveId" clId="{0BD0C8AA-90B6-4DD7-8D87-53523DD6306C}" dt="2023-03-22T19:31:19.607" v="13494" actId="478"/>
          <ac:spMkLst>
            <pc:docMk/>
            <pc:sldMk cId="709244390" sldId="2134806177"/>
            <ac:spMk id="86" creationId="{0A449A23-CF0D-119C-12E0-C5753F656D43}"/>
          </ac:spMkLst>
        </pc:spChg>
        <pc:spChg chg="add del mod">
          <ac:chgData name="selim Tira" userId="a483220af6bbce15" providerId="LiveId" clId="{0BD0C8AA-90B6-4DD7-8D87-53523DD6306C}" dt="2023-03-22T19:31:19.607" v="13494" actId="478"/>
          <ac:spMkLst>
            <pc:docMk/>
            <pc:sldMk cId="709244390" sldId="2134806177"/>
            <ac:spMk id="87" creationId="{77D7112C-21D1-ED8E-18E1-12A54882787E}"/>
          </ac:spMkLst>
        </pc:spChg>
        <pc:spChg chg="add del mod">
          <ac:chgData name="selim Tira" userId="a483220af6bbce15" providerId="LiveId" clId="{0BD0C8AA-90B6-4DD7-8D87-53523DD6306C}" dt="2023-03-22T19:31:19.607" v="13494" actId="478"/>
          <ac:spMkLst>
            <pc:docMk/>
            <pc:sldMk cId="709244390" sldId="2134806177"/>
            <ac:spMk id="88" creationId="{0D39CD70-BB90-97D5-9A85-E3B92F132FFD}"/>
          </ac:spMkLst>
        </pc:spChg>
        <pc:spChg chg="add del mod">
          <ac:chgData name="selim Tira" userId="a483220af6bbce15" providerId="LiveId" clId="{0BD0C8AA-90B6-4DD7-8D87-53523DD6306C}" dt="2023-03-22T19:31:19.607" v="13494" actId="478"/>
          <ac:spMkLst>
            <pc:docMk/>
            <pc:sldMk cId="709244390" sldId="2134806177"/>
            <ac:spMk id="89" creationId="{76174E35-9977-74A2-B194-EA17E23C4748}"/>
          </ac:spMkLst>
        </pc:spChg>
        <pc:spChg chg="add del mod">
          <ac:chgData name="selim Tira" userId="a483220af6bbce15" providerId="LiveId" clId="{0BD0C8AA-90B6-4DD7-8D87-53523DD6306C}" dt="2023-03-22T19:31:19.607" v="13494" actId="478"/>
          <ac:spMkLst>
            <pc:docMk/>
            <pc:sldMk cId="709244390" sldId="2134806177"/>
            <ac:spMk id="90" creationId="{3D69403E-533A-A60B-E9B3-619D17491D88}"/>
          </ac:spMkLst>
        </pc:spChg>
        <pc:spChg chg="add del mod">
          <ac:chgData name="selim Tira" userId="a483220af6bbce15" providerId="LiveId" clId="{0BD0C8AA-90B6-4DD7-8D87-53523DD6306C}" dt="2023-03-22T19:31:19.607" v="13494" actId="478"/>
          <ac:spMkLst>
            <pc:docMk/>
            <pc:sldMk cId="709244390" sldId="2134806177"/>
            <ac:spMk id="91" creationId="{92C217F6-4663-8A30-FAF3-90C3092ADC62}"/>
          </ac:spMkLst>
        </pc:spChg>
        <pc:spChg chg="add del mod">
          <ac:chgData name="selim Tira" userId="a483220af6bbce15" providerId="LiveId" clId="{0BD0C8AA-90B6-4DD7-8D87-53523DD6306C}" dt="2023-03-22T19:31:19.607" v="13494" actId="478"/>
          <ac:spMkLst>
            <pc:docMk/>
            <pc:sldMk cId="709244390" sldId="2134806177"/>
            <ac:spMk id="92" creationId="{24A8D9D2-27B4-9E65-444F-D2A744E49938}"/>
          </ac:spMkLst>
        </pc:spChg>
        <pc:spChg chg="add del mod">
          <ac:chgData name="selim Tira" userId="a483220af6bbce15" providerId="LiveId" clId="{0BD0C8AA-90B6-4DD7-8D87-53523DD6306C}" dt="2023-03-22T19:31:19.607" v="13494" actId="478"/>
          <ac:spMkLst>
            <pc:docMk/>
            <pc:sldMk cId="709244390" sldId="2134806177"/>
            <ac:spMk id="93" creationId="{672ACEF2-F3DC-3F7C-6D99-072CF2D92FFA}"/>
          </ac:spMkLst>
        </pc:spChg>
        <pc:spChg chg="add del mod">
          <ac:chgData name="selim Tira" userId="a483220af6bbce15" providerId="LiveId" clId="{0BD0C8AA-90B6-4DD7-8D87-53523DD6306C}" dt="2023-03-22T19:31:19.607" v="13494" actId="478"/>
          <ac:spMkLst>
            <pc:docMk/>
            <pc:sldMk cId="709244390" sldId="2134806177"/>
            <ac:spMk id="94" creationId="{039E46B5-5668-0CD8-5B48-47C7501056F3}"/>
          </ac:spMkLst>
        </pc:spChg>
        <pc:spChg chg="add del mod">
          <ac:chgData name="selim Tira" userId="a483220af6bbce15" providerId="LiveId" clId="{0BD0C8AA-90B6-4DD7-8D87-53523DD6306C}" dt="2023-03-22T19:31:19.607" v="13494" actId="478"/>
          <ac:spMkLst>
            <pc:docMk/>
            <pc:sldMk cId="709244390" sldId="2134806177"/>
            <ac:spMk id="95" creationId="{DD94EC00-0A6B-C793-389A-1924ACD027DA}"/>
          </ac:spMkLst>
        </pc:spChg>
        <pc:spChg chg="add del mod">
          <ac:chgData name="selim Tira" userId="a483220af6bbce15" providerId="LiveId" clId="{0BD0C8AA-90B6-4DD7-8D87-53523DD6306C}" dt="2023-03-22T19:31:19.607" v="13494" actId="478"/>
          <ac:spMkLst>
            <pc:docMk/>
            <pc:sldMk cId="709244390" sldId="2134806177"/>
            <ac:spMk id="96" creationId="{AB533C91-8A4B-10B5-B49F-6EA1094555B5}"/>
          </ac:spMkLst>
        </pc:spChg>
        <pc:spChg chg="add del mod">
          <ac:chgData name="selim Tira" userId="a483220af6bbce15" providerId="LiveId" clId="{0BD0C8AA-90B6-4DD7-8D87-53523DD6306C}" dt="2023-03-22T19:31:19.607" v="13494" actId="478"/>
          <ac:spMkLst>
            <pc:docMk/>
            <pc:sldMk cId="709244390" sldId="2134806177"/>
            <ac:spMk id="97" creationId="{C662317F-E61B-5147-9AB3-7655F05D44AA}"/>
          </ac:spMkLst>
        </pc:spChg>
        <pc:spChg chg="add del mod">
          <ac:chgData name="selim Tira" userId="a483220af6bbce15" providerId="LiveId" clId="{0BD0C8AA-90B6-4DD7-8D87-53523DD6306C}" dt="2023-03-22T19:31:19.607" v="13494" actId="478"/>
          <ac:spMkLst>
            <pc:docMk/>
            <pc:sldMk cId="709244390" sldId="2134806177"/>
            <ac:spMk id="98" creationId="{457FE154-B259-5067-E548-4F3C21B9FBBE}"/>
          </ac:spMkLst>
        </pc:spChg>
        <pc:spChg chg="add del mod">
          <ac:chgData name="selim Tira" userId="a483220af6bbce15" providerId="LiveId" clId="{0BD0C8AA-90B6-4DD7-8D87-53523DD6306C}" dt="2023-03-22T19:31:19.607" v="13494" actId="478"/>
          <ac:spMkLst>
            <pc:docMk/>
            <pc:sldMk cId="709244390" sldId="2134806177"/>
            <ac:spMk id="99" creationId="{F9FAFC04-9F93-9C7A-6848-96D3749EB704}"/>
          </ac:spMkLst>
        </pc:spChg>
        <pc:spChg chg="add del mod">
          <ac:chgData name="selim Tira" userId="a483220af6bbce15" providerId="LiveId" clId="{0BD0C8AA-90B6-4DD7-8D87-53523DD6306C}" dt="2023-03-22T19:31:19.607" v="13494" actId="478"/>
          <ac:spMkLst>
            <pc:docMk/>
            <pc:sldMk cId="709244390" sldId="2134806177"/>
            <ac:spMk id="100" creationId="{AD9EF507-A7BE-D21F-5626-9AF689DC2EFE}"/>
          </ac:spMkLst>
        </pc:spChg>
        <pc:spChg chg="add mod">
          <ac:chgData name="selim Tira" userId="a483220af6bbce15" providerId="LiveId" clId="{0BD0C8AA-90B6-4DD7-8D87-53523DD6306C}" dt="2023-03-22T11:37:26.701" v="13416" actId="571"/>
          <ac:spMkLst>
            <pc:docMk/>
            <pc:sldMk cId="709244390" sldId="2134806177"/>
            <ac:spMk id="101" creationId="{F0965876-3A45-99A8-D3E8-591C67ECE231}"/>
          </ac:spMkLst>
        </pc:spChg>
        <pc:spChg chg="add mod">
          <ac:chgData name="selim Tira" userId="a483220af6bbce15" providerId="LiveId" clId="{0BD0C8AA-90B6-4DD7-8D87-53523DD6306C}" dt="2023-03-22T11:37:26.701" v="13416" actId="571"/>
          <ac:spMkLst>
            <pc:docMk/>
            <pc:sldMk cId="709244390" sldId="2134806177"/>
            <ac:spMk id="102" creationId="{52483256-5600-3D88-9C4F-7DE97B2C3324}"/>
          </ac:spMkLst>
        </pc:spChg>
        <pc:spChg chg="add mod">
          <ac:chgData name="selim Tira" userId="a483220af6bbce15" providerId="LiveId" clId="{0BD0C8AA-90B6-4DD7-8D87-53523DD6306C}" dt="2023-03-22T11:37:26.701" v="13416" actId="571"/>
          <ac:spMkLst>
            <pc:docMk/>
            <pc:sldMk cId="709244390" sldId="2134806177"/>
            <ac:spMk id="103" creationId="{7CF49CE2-FDD3-C215-AD4C-89B3693D44ED}"/>
          </ac:spMkLst>
        </pc:spChg>
        <pc:spChg chg="add mod">
          <ac:chgData name="selim Tira" userId="a483220af6bbce15" providerId="LiveId" clId="{0BD0C8AA-90B6-4DD7-8D87-53523DD6306C}" dt="2023-03-22T11:37:26.701" v="13416" actId="571"/>
          <ac:spMkLst>
            <pc:docMk/>
            <pc:sldMk cId="709244390" sldId="2134806177"/>
            <ac:spMk id="104" creationId="{1F3DCD0E-EFF0-D269-6719-B54B8DE17F55}"/>
          </ac:spMkLst>
        </pc:spChg>
        <pc:spChg chg="add del mod">
          <ac:chgData name="selim Tira" userId="a483220af6bbce15" providerId="LiveId" clId="{0BD0C8AA-90B6-4DD7-8D87-53523DD6306C}" dt="2023-03-22T11:37:37.751" v="13418" actId="478"/>
          <ac:spMkLst>
            <pc:docMk/>
            <pc:sldMk cId="709244390" sldId="2134806177"/>
            <ac:spMk id="105" creationId="{96E40226-C413-B299-F5CD-F789DEB0B1F3}"/>
          </ac:spMkLst>
        </pc:spChg>
        <pc:spChg chg="add del mod">
          <ac:chgData name="selim Tira" userId="a483220af6bbce15" providerId="LiveId" clId="{0BD0C8AA-90B6-4DD7-8D87-53523DD6306C}" dt="2023-03-22T11:37:37.751" v="13418" actId="478"/>
          <ac:spMkLst>
            <pc:docMk/>
            <pc:sldMk cId="709244390" sldId="2134806177"/>
            <ac:spMk id="106" creationId="{9A9A01A5-AEBA-4DDD-0B6B-71B2A650A166}"/>
          </ac:spMkLst>
        </pc:spChg>
        <pc:spChg chg="add del mod">
          <ac:chgData name="selim Tira" userId="a483220af6bbce15" providerId="LiveId" clId="{0BD0C8AA-90B6-4DD7-8D87-53523DD6306C}" dt="2023-03-22T11:37:37.751" v="13418" actId="478"/>
          <ac:spMkLst>
            <pc:docMk/>
            <pc:sldMk cId="709244390" sldId="2134806177"/>
            <ac:spMk id="107" creationId="{A44AA639-7889-D44F-C2F9-6EEF607BD898}"/>
          </ac:spMkLst>
        </pc:spChg>
        <pc:spChg chg="add del mod">
          <ac:chgData name="selim Tira" userId="a483220af6bbce15" providerId="LiveId" clId="{0BD0C8AA-90B6-4DD7-8D87-53523DD6306C}" dt="2023-03-22T11:37:37.751" v="13418" actId="478"/>
          <ac:spMkLst>
            <pc:docMk/>
            <pc:sldMk cId="709244390" sldId="2134806177"/>
            <ac:spMk id="108" creationId="{B6A8998B-BD96-1488-0533-91E33EF9733E}"/>
          </ac:spMkLst>
        </pc:spChg>
        <pc:spChg chg="add del mod">
          <ac:chgData name="selim Tira" userId="a483220af6bbce15" providerId="LiveId" clId="{0BD0C8AA-90B6-4DD7-8D87-53523DD6306C}" dt="2023-03-22T11:37:37.751" v="13418" actId="478"/>
          <ac:spMkLst>
            <pc:docMk/>
            <pc:sldMk cId="709244390" sldId="2134806177"/>
            <ac:spMk id="109" creationId="{CD9B018F-B58E-1B07-67EB-2FC37E31F45B}"/>
          </ac:spMkLst>
        </pc:spChg>
        <pc:spChg chg="add del mod">
          <ac:chgData name="selim Tira" userId="a483220af6bbce15" providerId="LiveId" clId="{0BD0C8AA-90B6-4DD7-8D87-53523DD6306C}" dt="2023-03-22T19:31:19.607" v="13494" actId="478"/>
          <ac:spMkLst>
            <pc:docMk/>
            <pc:sldMk cId="709244390" sldId="2134806177"/>
            <ac:spMk id="110" creationId="{C17D0A3C-C7F9-23D7-DB5E-4D6A19335FB9}"/>
          </ac:spMkLst>
        </pc:spChg>
        <pc:spChg chg="add del mod">
          <ac:chgData name="selim Tira" userId="a483220af6bbce15" providerId="LiveId" clId="{0BD0C8AA-90B6-4DD7-8D87-53523DD6306C}" dt="2023-03-22T19:31:19.607" v="13494" actId="478"/>
          <ac:spMkLst>
            <pc:docMk/>
            <pc:sldMk cId="709244390" sldId="2134806177"/>
            <ac:spMk id="111" creationId="{83360BF5-935F-74D5-2714-CBB42DDB46D6}"/>
          </ac:spMkLst>
        </pc:spChg>
        <pc:spChg chg="add del mod">
          <ac:chgData name="selim Tira" userId="a483220af6bbce15" providerId="LiveId" clId="{0BD0C8AA-90B6-4DD7-8D87-53523DD6306C}" dt="2023-03-22T19:31:19.607" v="13494" actId="478"/>
          <ac:spMkLst>
            <pc:docMk/>
            <pc:sldMk cId="709244390" sldId="2134806177"/>
            <ac:spMk id="112" creationId="{6C953E02-64B2-A635-ABC6-F82A03D9E8A2}"/>
          </ac:spMkLst>
        </pc:spChg>
        <pc:spChg chg="add del mod">
          <ac:chgData name="selim Tira" userId="a483220af6bbce15" providerId="LiveId" clId="{0BD0C8AA-90B6-4DD7-8D87-53523DD6306C}" dt="2023-03-22T19:31:19.607" v="13494" actId="478"/>
          <ac:spMkLst>
            <pc:docMk/>
            <pc:sldMk cId="709244390" sldId="2134806177"/>
            <ac:spMk id="113" creationId="{583BAB5E-9479-3731-6A54-293D427FDB27}"/>
          </ac:spMkLst>
        </pc:spChg>
        <pc:spChg chg="add del mod">
          <ac:chgData name="selim Tira" userId="a483220af6bbce15" providerId="LiveId" clId="{0BD0C8AA-90B6-4DD7-8D87-53523DD6306C}" dt="2023-03-22T19:31:19.607" v="13494" actId="478"/>
          <ac:spMkLst>
            <pc:docMk/>
            <pc:sldMk cId="709244390" sldId="2134806177"/>
            <ac:spMk id="114" creationId="{C6483343-64F0-1840-A213-2CAD6B7AA645}"/>
          </ac:spMkLst>
        </pc:spChg>
        <pc:spChg chg="add del mod">
          <ac:chgData name="selim Tira" userId="a483220af6bbce15" providerId="LiveId" clId="{0BD0C8AA-90B6-4DD7-8D87-53523DD6306C}" dt="2023-03-22T19:31:19.607" v="13494" actId="478"/>
          <ac:spMkLst>
            <pc:docMk/>
            <pc:sldMk cId="709244390" sldId="2134806177"/>
            <ac:spMk id="115" creationId="{F76B9105-EB9D-A13E-3D0C-8FBC13FEECA5}"/>
          </ac:spMkLst>
        </pc:spChg>
        <pc:spChg chg="add del mod">
          <ac:chgData name="selim Tira" userId="a483220af6bbce15" providerId="LiveId" clId="{0BD0C8AA-90B6-4DD7-8D87-53523DD6306C}" dt="2023-03-22T19:31:19.607" v="13494" actId="478"/>
          <ac:spMkLst>
            <pc:docMk/>
            <pc:sldMk cId="709244390" sldId="2134806177"/>
            <ac:spMk id="116" creationId="{DDCB034B-6B20-AFF8-07A9-4F3BD067B395}"/>
          </ac:spMkLst>
        </pc:spChg>
        <pc:spChg chg="add del mod">
          <ac:chgData name="selim Tira" userId="a483220af6bbce15" providerId="LiveId" clId="{0BD0C8AA-90B6-4DD7-8D87-53523DD6306C}" dt="2023-03-22T19:31:19.607" v="13494" actId="478"/>
          <ac:spMkLst>
            <pc:docMk/>
            <pc:sldMk cId="709244390" sldId="2134806177"/>
            <ac:spMk id="117" creationId="{331A7F03-E198-50B6-7051-B96FEEB9F506}"/>
          </ac:spMkLst>
        </pc:spChg>
        <pc:spChg chg="add mod topLvl">
          <ac:chgData name="selim Tira" userId="a483220af6bbce15" providerId="LiveId" clId="{0BD0C8AA-90B6-4DD7-8D87-53523DD6306C}" dt="2023-03-23T07:31:07.736" v="21913" actId="12789"/>
          <ac:spMkLst>
            <pc:docMk/>
            <pc:sldMk cId="709244390" sldId="2134806177"/>
            <ac:spMk id="118" creationId="{CB9695C3-4570-E218-9D00-EAEDB8B01A2C}"/>
          </ac:spMkLst>
        </pc:spChg>
        <pc:spChg chg="add mod topLvl">
          <ac:chgData name="selim Tira" userId="a483220af6bbce15" providerId="LiveId" clId="{0BD0C8AA-90B6-4DD7-8D87-53523DD6306C}" dt="2023-03-23T07:30:27.935" v="21908" actId="165"/>
          <ac:spMkLst>
            <pc:docMk/>
            <pc:sldMk cId="709244390" sldId="2134806177"/>
            <ac:spMk id="119" creationId="{85BD1628-ACB1-B952-4B8F-41487DB1C4DB}"/>
          </ac:spMkLst>
        </pc:spChg>
        <pc:spChg chg="add mod topLvl">
          <ac:chgData name="selim Tira" userId="a483220af6bbce15" providerId="LiveId" clId="{0BD0C8AA-90B6-4DD7-8D87-53523DD6306C}" dt="2023-03-23T07:31:04.510" v="21912" actId="12789"/>
          <ac:spMkLst>
            <pc:docMk/>
            <pc:sldMk cId="709244390" sldId="2134806177"/>
            <ac:spMk id="120" creationId="{4A8A8845-9484-65DD-AB9F-3C1C5B2EC0AA}"/>
          </ac:spMkLst>
        </pc:spChg>
        <pc:spChg chg="add del mod topLvl">
          <ac:chgData name="selim Tira" userId="a483220af6bbce15" providerId="LiveId" clId="{0BD0C8AA-90B6-4DD7-8D87-53523DD6306C}" dt="2023-03-23T07:27:15.087" v="21830" actId="478"/>
          <ac:spMkLst>
            <pc:docMk/>
            <pc:sldMk cId="709244390" sldId="2134806177"/>
            <ac:spMk id="121" creationId="{0F473310-A3AF-437A-504A-492BCDE38854}"/>
          </ac:spMkLst>
        </pc:spChg>
        <pc:spChg chg="add del mod">
          <ac:chgData name="selim Tira" userId="a483220af6bbce15" providerId="LiveId" clId="{0BD0C8AA-90B6-4DD7-8D87-53523DD6306C}" dt="2023-03-22T19:31:16.502" v="13493" actId="478"/>
          <ac:spMkLst>
            <pc:docMk/>
            <pc:sldMk cId="709244390" sldId="2134806177"/>
            <ac:spMk id="122" creationId="{67C1DDD0-0ABB-103A-ECDF-946A3727941F}"/>
          </ac:spMkLst>
        </pc:spChg>
        <pc:spChg chg="add del mod">
          <ac:chgData name="selim Tira" userId="a483220af6bbce15" providerId="LiveId" clId="{0BD0C8AA-90B6-4DD7-8D87-53523DD6306C}" dt="2023-03-22T19:31:16.502" v="13493" actId="478"/>
          <ac:spMkLst>
            <pc:docMk/>
            <pc:sldMk cId="709244390" sldId="2134806177"/>
            <ac:spMk id="123" creationId="{2AC51BED-074B-02A3-CAF0-D9093AF546D4}"/>
          </ac:spMkLst>
        </pc:spChg>
        <pc:spChg chg="add del mod">
          <ac:chgData name="selim Tira" userId="a483220af6bbce15" providerId="LiveId" clId="{0BD0C8AA-90B6-4DD7-8D87-53523DD6306C}" dt="2023-03-22T19:31:16.502" v="13493" actId="478"/>
          <ac:spMkLst>
            <pc:docMk/>
            <pc:sldMk cId="709244390" sldId="2134806177"/>
            <ac:spMk id="124" creationId="{407B5FB7-1541-35F0-B481-159F4A8D0862}"/>
          </ac:spMkLst>
        </pc:spChg>
        <pc:spChg chg="add del mod">
          <ac:chgData name="selim Tira" userId="a483220af6bbce15" providerId="LiveId" clId="{0BD0C8AA-90B6-4DD7-8D87-53523DD6306C}" dt="2023-03-22T19:31:16.502" v="13493" actId="478"/>
          <ac:spMkLst>
            <pc:docMk/>
            <pc:sldMk cId="709244390" sldId="2134806177"/>
            <ac:spMk id="125" creationId="{E8C24712-09F1-C051-BB68-2E9AF71874B0}"/>
          </ac:spMkLst>
        </pc:spChg>
        <pc:spChg chg="add del mod">
          <ac:chgData name="selim Tira" userId="a483220af6bbce15" providerId="LiveId" clId="{0BD0C8AA-90B6-4DD7-8D87-53523DD6306C}" dt="2023-03-22T19:31:16.502" v="13493" actId="478"/>
          <ac:spMkLst>
            <pc:docMk/>
            <pc:sldMk cId="709244390" sldId="2134806177"/>
            <ac:spMk id="126" creationId="{D229D0CC-F820-EC5E-F614-2AFA20270FEA}"/>
          </ac:spMkLst>
        </pc:spChg>
        <pc:spChg chg="add del mod">
          <ac:chgData name="selim Tira" userId="a483220af6bbce15" providerId="LiveId" clId="{0BD0C8AA-90B6-4DD7-8D87-53523DD6306C}" dt="2023-03-22T19:31:16.502" v="13493" actId="478"/>
          <ac:spMkLst>
            <pc:docMk/>
            <pc:sldMk cId="709244390" sldId="2134806177"/>
            <ac:spMk id="127" creationId="{D00CD766-6926-0219-80A4-B3678A95FD26}"/>
          </ac:spMkLst>
        </pc:spChg>
        <pc:spChg chg="add del mod">
          <ac:chgData name="selim Tira" userId="a483220af6bbce15" providerId="LiveId" clId="{0BD0C8AA-90B6-4DD7-8D87-53523DD6306C}" dt="2023-03-22T19:31:16.502" v="13493" actId="478"/>
          <ac:spMkLst>
            <pc:docMk/>
            <pc:sldMk cId="709244390" sldId="2134806177"/>
            <ac:spMk id="128" creationId="{911FA879-D940-3566-8F7B-38F001044D0F}"/>
          </ac:spMkLst>
        </pc:spChg>
        <pc:spChg chg="add del mod">
          <ac:chgData name="selim Tira" userId="a483220af6bbce15" providerId="LiveId" clId="{0BD0C8AA-90B6-4DD7-8D87-53523DD6306C}" dt="2023-03-22T19:31:16.502" v="13493" actId="478"/>
          <ac:spMkLst>
            <pc:docMk/>
            <pc:sldMk cId="709244390" sldId="2134806177"/>
            <ac:spMk id="129" creationId="{0534E1EE-FDCA-B99D-B008-E6AABDEE8A91}"/>
          </ac:spMkLst>
        </pc:spChg>
        <pc:spChg chg="add mod">
          <ac:chgData name="selim Tira" userId="a483220af6bbce15" providerId="LiveId" clId="{0BD0C8AA-90B6-4DD7-8D87-53523DD6306C}" dt="2023-03-23T07:28:47.212" v="21872" actId="165"/>
          <ac:spMkLst>
            <pc:docMk/>
            <pc:sldMk cId="709244390" sldId="2134806177"/>
            <ac:spMk id="130" creationId="{DA405DF7-93B2-FBA9-3F24-F82949F6D732}"/>
          </ac:spMkLst>
        </pc:spChg>
        <pc:spChg chg="add mod">
          <ac:chgData name="selim Tira" userId="a483220af6bbce15" providerId="LiveId" clId="{0BD0C8AA-90B6-4DD7-8D87-53523DD6306C}" dt="2023-03-22T19:32:22.862" v="13509" actId="571"/>
          <ac:spMkLst>
            <pc:docMk/>
            <pc:sldMk cId="709244390" sldId="2134806177"/>
            <ac:spMk id="132" creationId="{E34F4024-BFA8-8D6D-813F-84A321D3BBAF}"/>
          </ac:spMkLst>
        </pc:spChg>
        <pc:spChg chg="mod">
          <ac:chgData name="selim Tira" userId="a483220af6bbce15" providerId="LiveId" clId="{0BD0C8AA-90B6-4DD7-8D87-53523DD6306C}" dt="2023-03-23T07:20:04.285" v="21750" actId="165"/>
          <ac:spMkLst>
            <pc:docMk/>
            <pc:sldMk cId="709244390" sldId="2134806177"/>
            <ac:spMk id="134" creationId="{98DA5B35-46CA-57DF-5E88-E9D39775E8C3}"/>
          </ac:spMkLst>
        </pc:spChg>
        <pc:spChg chg="mod">
          <ac:chgData name="selim Tira" userId="a483220af6bbce15" providerId="LiveId" clId="{0BD0C8AA-90B6-4DD7-8D87-53523DD6306C}" dt="2023-03-23T07:20:04.285" v="21750" actId="165"/>
          <ac:spMkLst>
            <pc:docMk/>
            <pc:sldMk cId="709244390" sldId="2134806177"/>
            <ac:spMk id="135" creationId="{6B3E9CFD-6A37-5CB2-157B-E11FA2297DF6}"/>
          </ac:spMkLst>
        </pc:spChg>
        <pc:spChg chg="mod">
          <ac:chgData name="selim Tira" userId="a483220af6bbce15" providerId="LiveId" clId="{0BD0C8AA-90B6-4DD7-8D87-53523DD6306C}" dt="2023-03-23T07:20:04.285" v="21750" actId="165"/>
          <ac:spMkLst>
            <pc:docMk/>
            <pc:sldMk cId="709244390" sldId="2134806177"/>
            <ac:spMk id="136" creationId="{85227A7A-35F6-4BC8-D5D1-6D0D42ACEE48}"/>
          </ac:spMkLst>
        </pc:spChg>
        <pc:spChg chg="mod">
          <ac:chgData name="selim Tira" userId="a483220af6bbce15" providerId="LiveId" clId="{0BD0C8AA-90B6-4DD7-8D87-53523DD6306C}" dt="2023-03-23T07:20:04.285" v="21750" actId="165"/>
          <ac:spMkLst>
            <pc:docMk/>
            <pc:sldMk cId="709244390" sldId="2134806177"/>
            <ac:spMk id="137" creationId="{3AED95A4-4190-D20D-F3E8-28DED27B355D}"/>
          </ac:spMkLst>
        </pc:spChg>
        <pc:spChg chg="mod">
          <ac:chgData name="selim Tira" userId="a483220af6bbce15" providerId="LiveId" clId="{0BD0C8AA-90B6-4DD7-8D87-53523DD6306C}" dt="2023-03-23T07:20:04.285" v="21750" actId="165"/>
          <ac:spMkLst>
            <pc:docMk/>
            <pc:sldMk cId="709244390" sldId="2134806177"/>
            <ac:spMk id="138" creationId="{BE972C63-1CF5-9F94-10B6-13788FD26F5F}"/>
          </ac:spMkLst>
        </pc:spChg>
        <pc:spChg chg="mod">
          <ac:chgData name="selim Tira" userId="a483220af6bbce15" providerId="LiveId" clId="{0BD0C8AA-90B6-4DD7-8D87-53523DD6306C}" dt="2023-03-23T07:29:34.891" v="21888" actId="165"/>
          <ac:spMkLst>
            <pc:docMk/>
            <pc:sldMk cId="709244390" sldId="2134806177"/>
            <ac:spMk id="140" creationId="{CC3329E3-63B9-5B44-8E80-EF6875EAB2DD}"/>
          </ac:spMkLst>
        </pc:spChg>
        <pc:spChg chg="mod">
          <ac:chgData name="selim Tira" userId="a483220af6bbce15" providerId="LiveId" clId="{0BD0C8AA-90B6-4DD7-8D87-53523DD6306C}" dt="2023-03-23T07:29:34.891" v="21888" actId="165"/>
          <ac:spMkLst>
            <pc:docMk/>
            <pc:sldMk cId="709244390" sldId="2134806177"/>
            <ac:spMk id="141" creationId="{D9FCA7A3-0034-1441-7C09-6B10FC4C00F9}"/>
          </ac:spMkLst>
        </pc:spChg>
        <pc:spChg chg="mod">
          <ac:chgData name="selim Tira" userId="a483220af6bbce15" providerId="LiveId" clId="{0BD0C8AA-90B6-4DD7-8D87-53523DD6306C}" dt="2023-03-23T07:29:34.891" v="21888" actId="165"/>
          <ac:spMkLst>
            <pc:docMk/>
            <pc:sldMk cId="709244390" sldId="2134806177"/>
            <ac:spMk id="142" creationId="{8EA5EE83-5566-DA31-7D4F-EF39BCEE72BD}"/>
          </ac:spMkLst>
        </pc:spChg>
        <pc:spChg chg="mod">
          <ac:chgData name="selim Tira" userId="a483220af6bbce15" providerId="LiveId" clId="{0BD0C8AA-90B6-4DD7-8D87-53523DD6306C}" dt="2023-03-23T07:29:34.891" v="21888" actId="165"/>
          <ac:spMkLst>
            <pc:docMk/>
            <pc:sldMk cId="709244390" sldId="2134806177"/>
            <ac:spMk id="143" creationId="{98CC64E4-B064-FF35-E24A-8DB191F93148}"/>
          </ac:spMkLst>
        </pc:spChg>
        <pc:spChg chg="mod">
          <ac:chgData name="selim Tira" userId="a483220af6bbce15" providerId="LiveId" clId="{0BD0C8AA-90B6-4DD7-8D87-53523DD6306C}" dt="2023-03-23T07:29:34.891" v="21888" actId="165"/>
          <ac:spMkLst>
            <pc:docMk/>
            <pc:sldMk cId="709244390" sldId="2134806177"/>
            <ac:spMk id="144" creationId="{D934C880-A1CC-EF1C-4D70-7EAA2CF9E312}"/>
          </ac:spMkLst>
        </pc:spChg>
        <pc:spChg chg="mod">
          <ac:chgData name="selim Tira" userId="a483220af6bbce15" providerId="LiveId" clId="{0BD0C8AA-90B6-4DD7-8D87-53523DD6306C}" dt="2023-03-23T07:28:47.212" v="21872" actId="165"/>
          <ac:spMkLst>
            <pc:docMk/>
            <pc:sldMk cId="709244390" sldId="2134806177"/>
            <ac:spMk id="146" creationId="{0A4727BE-2905-E234-EAD8-D96D1423EC49}"/>
          </ac:spMkLst>
        </pc:spChg>
        <pc:spChg chg="mod">
          <ac:chgData name="selim Tira" userId="a483220af6bbce15" providerId="LiveId" clId="{0BD0C8AA-90B6-4DD7-8D87-53523DD6306C}" dt="2023-03-23T07:28:47.212" v="21872" actId="165"/>
          <ac:spMkLst>
            <pc:docMk/>
            <pc:sldMk cId="709244390" sldId="2134806177"/>
            <ac:spMk id="147" creationId="{2172FBB8-95E3-CA34-4517-6E3465377B19}"/>
          </ac:spMkLst>
        </pc:spChg>
        <pc:spChg chg="mod">
          <ac:chgData name="selim Tira" userId="a483220af6bbce15" providerId="LiveId" clId="{0BD0C8AA-90B6-4DD7-8D87-53523DD6306C}" dt="2023-03-23T07:28:47.212" v="21872" actId="165"/>
          <ac:spMkLst>
            <pc:docMk/>
            <pc:sldMk cId="709244390" sldId="2134806177"/>
            <ac:spMk id="148" creationId="{1209B077-AEFA-58D0-55B5-FF635E0DD194}"/>
          </ac:spMkLst>
        </pc:spChg>
        <pc:spChg chg="mod">
          <ac:chgData name="selim Tira" userId="a483220af6bbce15" providerId="LiveId" clId="{0BD0C8AA-90B6-4DD7-8D87-53523DD6306C}" dt="2023-03-23T07:28:47.212" v="21872" actId="165"/>
          <ac:spMkLst>
            <pc:docMk/>
            <pc:sldMk cId="709244390" sldId="2134806177"/>
            <ac:spMk id="149" creationId="{8B7EC47E-C5D3-B84E-A0EE-CBE997316092}"/>
          </ac:spMkLst>
        </pc:spChg>
        <pc:spChg chg="mod">
          <ac:chgData name="selim Tira" userId="a483220af6bbce15" providerId="LiveId" clId="{0BD0C8AA-90B6-4DD7-8D87-53523DD6306C}" dt="2023-03-23T07:28:47.212" v="21872" actId="165"/>
          <ac:spMkLst>
            <pc:docMk/>
            <pc:sldMk cId="709244390" sldId="2134806177"/>
            <ac:spMk id="150" creationId="{841CF87B-9757-B73E-869C-DAF445BC8D0E}"/>
          </ac:spMkLst>
        </pc:spChg>
        <pc:spChg chg="mod topLvl">
          <ac:chgData name="selim Tira" userId="a483220af6bbce15" providerId="LiveId" clId="{0BD0C8AA-90B6-4DD7-8D87-53523DD6306C}" dt="2023-03-23T07:32:36.527" v="21959" actId="165"/>
          <ac:spMkLst>
            <pc:docMk/>
            <pc:sldMk cId="709244390" sldId="2134806177"/>
            <ac:spMk id="152" creationId="{1CDA4DDD-5526-E319-4ABF-E450ECB4847D}"/>
          </ac:spMkLst>
        </pc:spChg>
        <pc:spChg chg="mod topLvl">
          <ac:chgData name="selim Tira" userId="a483220af6bbce15" providerId="LiveId" clId="{0BD0C8AA-90B6-4DD7-8D87-53523DD6306C}" dt="2023-03-23T07:32:36.527" v="21959" actId="165"/>
          <ac:spMkLst>
            <pc:docMk/>
            <pc:sldMk cId="709244390" sldId="2134806177"/>
            <ac:spMk id="153" creationId="{BCDA2B31-6A82-0922-C529-FF2FC7B4BEFB}"/>
          </ac:spMkLst>
        </pc:spChg>
        <pc:spChg chg="mod topLvl">
          <ac:chgData name="selim Tira" userId="a483220af6bbce15" providerId="LiveId" clId="{0BD0C8AA-90B6-4DD7-8D87-53523DD6306C}" dt="2023-03-23T07:32:36.527" v="21959" actId="165"/>
          <ac:spMkLst>
            <pc:docMk/>
            <pc:sldMk cId="709244390" sldId="2134806177"/>
            <ac:spMk id="154" creationId="{CB36B210-9ABA-1543-F276-638E6F441FD5}"/>
          </ac:spMkLst>
        </pc:spChg>
        <pc:spChg chg="mod topLvl">
          <ac:chgData name="selim Tira" userId="a483220af6bbce15" providerId="LiveId" clId="{0BD0C8AA-90B6-4DD7-8D87-53523DD6306C}" dt="2023-03-23T07:32:45.185" v="21960" actId="207"/>
          <ac:spMkLst>
            <pc:docMk/>
            <pc:sldMk cId="709244390" sldId="2134806177"/>
            <ac:spMk id="155" creationId="{49B85589-C6D9-8259-CA16-56177B3ECEC4}"/>
          </ac:spMkLst>
        </pc:spChg>
        <pc:spChg chg="mod topLvl">
          <ac:chgData name="selim Tira" userId="a483220af6bbce15" providerId="LiveId" clId="{0BD0C8AA-90B6-4DD7-8D87-53523DD6306C}" dt="2023-03-23T07:32:36.527" v="21959" actId="165"/>
          <ac:spMkLst>
            <pc:docMk/>
            <pc:sldMk cId="709244390" sldId="2134806177"/>
            <ac:spMk id="156" creationId="{B0C9B8C2-5125-C9BF-E6FA-9AF6E73ECFEF}"/>
          </ac:spMkLst>
        </pc:spChg>
        <pc:spChg chg="mod">
          <ac:chgData name="selim Tira" userId="a483220af6bbce15" providerId="LiveId" clId="{0BD0C8AA-90B6-4DD7-8D87-53523DD6306C}" dt="2023-03-23T07:20:04.285" v="21750" actId="165"/>
          <ac:spMkLst>
            <pc:docMk/>
            <pc:sldMk cId="709244390" sldId="2134806177"/>
            <ac:spMk id="158" creationId="{8D71017A-4EC5-320F-5455-3141E0A8765B}"/>
          </ac:spMkLst>
        </pc:spChg>
        <pc:spChg chg="mod">
          <ac:chgData name="selim Tira" userId="a483220af6bbce15" providerId="LiveId" clId="{0BD0C8AA-90B6-4DD7-8D87-53523DD6306C}" dt="2023-03-23T07:20:04.285" v="21750" actId="165"/>
          <ac:spMkLst>
            <pc:docMk/>
            <pc:sldMk cId="709244390" sldId="2134806177"/>
            <ac:spMk id="159" creationId="{0477BE59-99A3-30DF-CB4B-1E78AAFF5391}"/>
          </ac:spMkLst>
        </pc:spChg>
        <pc:spChg chg="mod">
          <ac:chgData name="selim Tira" userId="a483220af6bbce15" providerId="LiveId" clId="{0BD0C8AA-90B6-4DD7-8D87-53523DD6306C}" dt="2023-03-23T07:20:04.285" v="21750" actId="165"/>
          <ac:spMkLst>
            <pc:docMk/>
            <pc:sldMk cId="709244390" sldId="2134806177"/>
            <ac:spMk id="160" creationId="{C224AFA6-DA35-496D-DF95-0818631FA6F3}"/>
          </ac:spMkLst>
        </pc:spChg>
        <pc:spChg chg="mod">
          <ac:chgData name="selim Tira" userId="a483220af6bbce15" providerId="LiveId" clId="{0BD0C8AA-90B6-4DD7-8D87-53523DD6306C}" dt="2023-03-23T07:20:04.285" v="21750" actId="165"/>
          <ac:spMkLst>
            <pc:docMk/>
            <pc:sldMk cId="709244390" sldId="2134806177"/>
            <ac:spMk id="161" creationId="{CA86E13F-4CF0-E86C-3DA3-13CF2ED8DCF5}"/>
          </ac:spMkLst>
        </pc:spChg>
        <pc:spChg chg="mod">
          <ac:chgData name="selim Tira" userId="a483220af6bbce15" providerId="LiveId" clId="{0BD0C8AA-90B6-4DD7-8D87-53523DD6306C}" dt="2023-03-23T07:20:04.285" v="21750" actId="165"/>
          <ac:spMkLst>
            <pc:docMk/>
            <pc:sldMk cId="709244390" sldId="2134806177"/>
            <ac:spMk id="162" creationId="{9761FF2E-092A-E7E4-EBE7-5FAC9965F12A}"/>
          </ac:spMkLst>
        </pc:spChg>
        <pc:spChg chg="mod">
          <ac:chgData name="selim Tira" userId="a483220af6bbce15" providerId="LiveId" clId="{0BD0C8AA-90B6-4DD7-8D87-53523DD6306C}" dt="2023-03-22T19:32:37.076" v="13515" actId="571"/>
          <ac:spMkLst>
            <pc:docMk/>
            <pc:sldMk cId="709244390" sldId="2134806177"/>
            <ac:spMk id="164" creationId="{3AD0344B-5FEC-B302-81C2-90A94CD343C9}"/>
          </ac:spMkLst>
        </pc:spChg>
        <pc:spChg chg="mod">
          <ac:chgData name="selim Tira" userId="a483220af6bbce15" providerId="LiveId" clId="{0BD0C8AA-90B6-4DD7-8D87-53523DD6306C}" dt="2023-03-22T19:32:37.076" v="13515" actId="571"/>
          <ac:spMkLst>
            <pc:docMk/>
            <pc:sldMk cId="709244390" sldId="2134806177"/>
            <ac:spMk id="165" creationId="{AEEB1D07-ADDC-85BE-9161-E4D059852DFA}"/>
          </ac:spMkLst>
        </pc:spChg>
        <pc:spChg chg="mod">
          <ac:chgData name="selim Tira" userId="a483220af6bbce15" providerId="LiveId" clId="{0BD0C8AA-90B6-4DD7-8D87-53523DD6306C}" dt="2023-03-22T19:32:37.076" v="13515" actId="571"/>
          <ac:spMkLst>
            <pc:docMk/>
            <pc:sldMk cId="709244390" sldId="2134806177"/>
            <ac:spMk id="166" creationId="{D8A0F8B3-ED7D-B8D1-20A9-4F5B63AD4CE3}"/>
          </ac:spMkLst>
        </pc:spChg>
        <pc:spChg chg="mod">
          <ac:chgData name="selim Tira" userId="a483220af6bbce15" providerId="LiveId" clId="{0BD0C8AA-90B6-4DD7-8D87-53523DD6306C}" dt="2023-03-22T19:32:37.076" v="13515" actId="571"/>
          <ac:spMkLst>
            <pc:docMk/>
            <pc:sldMk cId="709244390" sldId="2134806177"/>
            <ac:spMk id="167" creationId="{AA925AE9-32FE-F678-E8CA-B4FB3FDCDC28}"/>
          </ac:spMkLst>
        </pc:spChg>
        <pc:spChg chg="mod">
          <ac:chgData name="selim Tira" userId="a483220af6bbce15" providerId="LiveId" clId="{0BD0C8AA-90B6-4DD7-8D87-53523DD6306C}" dt="2023-03-22T19:32:37.076" v="13515" actId="571"/>
          <ac:spMkLst>
            <pc:docMk/>
            <pc:sldMk cId="709244390" sldId="2134806177"/>
            <ac:spMk id="168" creationId="{F3686AE6-2AB7-D639-E15C-DEC1DC4A5FBA}"/>
          </ac:spMkLst>
        </pc:spChg>
        <pc:spChg chg="add del mod">
          <ac:chgData name="selim Tira" userId="a483220af6bbce15" providerId="LiveId" clId="{0BD0C8AA-90B6-4DD7-8D87-53523DD6306C}" dt="2023-03-23T07:17:26.224" v="21723" actId="478"/>
          <ac:spMkLst>
            <pc:docMk/>
            <pc:sldMk cId="709244390" sldId="2134806177"/>
            <ac:spMk id="169" creationId="{CEEFF11D-984E-9F3C-8762-02FACE7D7E39}"/>
          </ac:spMkLst>
        </pc:spChg>
        <pc:spChg chg="mod">
          <ac:chgData name="selim Tira" userId="a483220af6bbce15" providerId="LiveId" clId="{0BD0C8AA-90B6-4DD7-8D87-53523DD6306C}" dt="2023-03-22T19:32:40.593" v="13516" actId="571"/>
          <ac:spMkLst>
            <pc:docMk/>
            <pc:sldMk cId="709244390" sldId="2134806177"/>
            <ac:spMk id="171" creationId="{9CA6FDB5-7ADB-378B-3C0F-C4EDD8E5527E}"/>
          </ac:spMkLst>
        </pc:spChg>
        <pc:spChg chg="mod">
          <ac:chgData name="selim Tira" userId="a483220af6bbce15" providerId="LiveId" clId="{0BD0C8AA-90B6-4DD7-8D87-53523DD6306C}" dt="2023-03-22T19:32:40.593" v="13516" actId="571"/>
          <ac:spMkLst>
            <pc:docMk/>
            <pc:sldMk cId="709244390" sldId="2134806177"/>
            <ac:spMk id="172" creationId="{51EFF378-854B-DA86-AF37-2E337EC3FC63}"/>
          </ac:spMkLst>
        </pc:spChg>
        <pc:spChg chg="mod">
          <ac:chgData name="selim Tira" userId="a483220af6bbce15" providerId="LiveId" clId="{0BD0C8AA-90B6-4DD7-8D87-53523DD6306C}" dt="2023-03-22T19:32:40.593" v="13516" actId="571"/>
          <ac:spMkLst>
            <pc:docMk/>
            <pc:sldMk cId="709244390" sldId="2134806177"/>
            <ac:spMk id="173" creationId="{57450C2C-B08A-1E35-F243-D2ACD644D998}"/>
          </ac:spMkLst>
        </pc:spChg>
        <pc:spChg chg="mod">
          <ac:chgData name="selim Tira" userId="a483220af6bbce15" providerId="LiveId" clId="{0BD0C8AA-90B6-4DD7-8D87-53523DD6306C}" dt="2023-03-22T19:32:40.593" v="13516" actId="571"/>
          <ac:spMkLst>
            <pc:docMk/>
            <pc:sldMk cId="709244390" sldId="2134806177"/>
            <ac:spMk id="174" creationId="{35A95A66-D03A-0B69-889B-FAC830F5A65B}"/>
          </ac:spMkLst>
        </pc:spChg>
        <pc:spChg chg="mod">
          <ac:chgData name="selim Tira" userId="a483220af6bbce15" providerId="LiveId" clId="{0BD0C8AA-90B6-4DD7-8D87-53523DD6306C}" dt="2023-03-22T19:32:40.593" v="13516" actId="571"/>
          <ac:spMkLst>
            <pc:docMk/>
            <pc:sldMk cId="709244390" sldId="2134806177"/>
            <ac:spMk id="175" creationId="{08141931-79EF-1DA1-93B1-4EF227BEEB4B}"/>
          </ac:spMkLst>
        </pc:spChg>
        <pc:spChg chg="add mod">
          <ac:chgData name="selim Tira" userId="a483220af6bbce15" providerId="LiveId" clId="{0BD0C8AA-90B6-4DD7-8D87-53523DD6306C}" dt="2023-03-23T07:19:22.933" v="21741" actId="571"/>
          <ac:spMkLst>
            <pc:docMk/>
            <pc:sldMk cId="709244390" sldId="2134806177"/>
            <ac:spMk id="179" creationId="{BD1226BC-46C6-F77F-42A7-B0190ABAD4EE}"/>
          </ac:spMkLst>
        </pc:spChg>
        <pc:spChg chg="add mod ord">
          <ac:chgData name="selim Tira" userId="a483220af6bbce15" providerId="LiveId" clId="{0BD0C8AA-90B6-4DD7-8D87-53523DD6306C}" dt="2023-03-23T07:43:13.469" v="22790" actId="313"/>
          <ac:spMkLst>
            <pc:docMk/>
            <pc:sldMk cId="709244390" sldId="2134806177"/>
            <ac:spMk id="180" creationId="{03D57B14-CC78-1E43-3372-9BD94358CAC4}"/>
          </ac:spMkLst>
        </pc:spChg>
        <pc:spChg chg="mod topLvl">
          <ac:chgData name="selim Tira" userId="a483220af6bbce15" providerId="LiveId" clId="{0BD0C8AA-90B6-4DD7-8D87-53523DD6306C}" dt="2023-03-23T07:31:45.297" v="21928" actId="12789"/>
          <ac:spMkLst>
            <pc:docMk/>
            <pc:sldMk cId="709244390" sldId="2134806177"/>
            <ac:spMk id="183" creationId="{F20C30D4-5A50-5EED-D06B-CDF79F3E4475}"/>
          </ac:spMkLst>
        </pc:spChg>
        <pc:spChg chg="mod topLvl">
          <ac:chgData name="selim Tira" userId="a483220af6bbce15" providerId="LiveId" clId="{0BD0C8AA-90B6-4DD7-8D87-53523DD6306C}" dt="2023-03-23T07:50:29.811" v="22925" actId="113"/>
          <ac:spMkLst>
            <pc:docMk/>
            <pc:sldMk cId="709244390" sldId="2134806177"/>
            <ac:spMk id="184" creationId="{CAFFA76D-C6C9-7E19-359C-6CF77FE2AF05}"/>
          </ac:spMkLst>
        </pc:spChg>
        <pc:spChg chg="mod topLvl">
          <ac:chgData name="selim Tira" userId="a483220af6bbce15" providerId="LiveId" clId="{0BD0C8AA-90B6-4DD7-8D87-53523DD6306C}" dt="2023-03-23T07:30:27.935" v="21908" actId="165"/>
          <ac:spMkLst>
            <pc:docMk/>
            <pc:sldMk cId="709244390" sldId="2134806177"/>
            <ac:spMk id="185" creationId="{0A622406-2BCE-3595-B530-2B4CA2BA99FC}"/>
          </ac:spMkLst>
        </pc:spChg>
        <pc:spChg chg="mod">
          <ac:chgData name="selim Tira" userId="a483220af6bbce15" providerId="LiveId" clId="{0BD0C8AA-90B6-4DD7-8D87-53523DD6306C}" dt="2023-03-23T07:28:47.212" v="21872" actId="165"/>
          <ac:spMkLst>
            <pc:docMk/>
            <pc:sldMk cId="709244390" sldId="2134806177"/>
            <ac:spMk id="187" creationId="{F34E3DD3-1CCB-7D54-01A7-508EA5706DBC}"/>
          </ac:spMkLst>
        </pc:spChg>
        <pc:spChg chg="mod">
          <ac:chgData name="selim Tira" userId="a483220af6bbce15" providerId="LiveId" clId="{0BD0C8AA-90B6-4DD7-8D87-53523DD6306C}" dt="2023-03-23T07:28:47.212" v="21872" actId="165"/>
          <ac:spMkLst>
            <pc:docMk/>
            <pc:sldMk cId="709244390" sldId="2134806177"/>
            <ac:spMk id="188" creationId="{3A2AE211-6CB0-392F-9C57-AAAD9EB4E28B}"/>
          </ac:spMkLst>
        </pc:spChg>
        <pc:spChg chg="mod">
          <ac:chgData name="selim Tira" userId="a483220af6bbce15" providerId="LiveId" clId="{0BD0C8AA-90B6-4DD7-8D87-53523DD6306C}" dt="2023-03-23T07:28:47.212" v="21872" actId="165"/>
          <ac:spMkLst>
            <pc:docMk/>
            <pc:sldMk cId="709244390" sldId="2134806177"/>
            <ac:spMk id="189" creationId="{F6235664-2C14-82E9-5827-3D48185428A0}"/>
          </ac:spMkLst>
        </pc:spChg>
        <pc:spChg chg="mod">
          <ac:chgData name="selim Tira" userId="a483220af6bbce15" providerId="LiveId" clId="{0BD0C8AA-90B6-4DD7-8D87-53523DD6306C}" dt="2023-03-23T07:28:47.212" v="21872" actId="165"/>
          <ac:spMkLst>
            <pc:docMk/>
            <pc:sldMk cId="709244390" sldId="2134806177"/>
            <ac:spMk id="190" creationId="{73AF2028-A008-769A-B01F-89090E28C4A1}"/>
          </ac:spMkLst>
        </pc:spChg>
        <pc:spChg chg="mod">
          <ac:chgData name="selim Tira" userId="a483220af6bbce15" providerId="LiveId" clId="{0BD0C8AA-90B6-4DD7-8D87-53523DD6306C}" dt="2023-03-23T07:28:47.212" v="21872" actId="165"/>
          <ac:spMkLst>
            <pc:docMk/>
            <pc:sldMk cId="709244390" sldId="2134806177"/>
            <ac:spMk id="191" creationId="{64A3A5DC-F8CE-286D-68DC-F393CF381AA3}"/>
          </ac:spMkLst>
        </pc:spChg>
        <pc:spChg chg="mod">
          <ac:chgData name="selim Tira" userId="a483220af6bbce15" providerId="LiveId" clId="{0BD0C8AA-90B6-4DD7-8D87-53523DD6306C}" dt="2023-03-23T07:29:31.491" v="21883" actId="571"/>
          <ac:spMkLst>
            <pc:docMk/>
            <pc:sldMk cId="709244390" sldId="2134806177"/>
            <ac:spMk id="197" creationId="{F2E2CAAB-46CF-75B6-E908-221042BE9C6A}"/>
          </ac:spMkLst>
        </pc:spChg>
        <pc:spChg chg="mod">
          <ac:chgData name="selim Tira" userId="a483220af6bbce15" providerId="LiveId" clId="{0BD0C8AA-90B6-4DD7-8D87-53523DD6306C}" dt="2023-03-23T07:29:31.491" v="21883" actId="571"/>
          <ac:spMkLst>
            <pc:docMk/>
            <pc:sldMk cId="709244390" sldId="2134806177"/>
            <ac:spMk id="198" creationId="{01B2BAEB-FE00-4A4B-9084-323D84D312AC}"/>
          </ac:spMkLst>
        </pc:spChg>
        <pc:spChg chg="mod">
          <ac:chgData name="selim Tira" userId="a483220af6bbce15" providerId="LiveId" clId="{0BD0C8AA-90B6-4DD7-8D87-53523DD6306C}" dt="2023-03-23T07:29:31.491" v="21883" actId="571"/>
          <ac:spMkLst>
            <pc:docMk/>
            <pc:sldMk cId="709244390" sldId="2134806177"/>
            <ac:spMk id="199" creationId="{8425D4E8-EB38-B9FC-4BEB-302D4DE5C1BC}"/>
          </ac:spMkLst>
        </pc:spChg>
        <pc:spChg chg="mod">
          <ac:chgData name="selim Tira" userId="a483220af6bbce15" providerId="LiveId" clId="{0BD0C8AA-90B6-4DD7-8D87-53523DD6306C}" dt="2023-03-23T07:29:31.491" v="21883" actId="571"/>
          <ac:spMkLst>
            <pc:docMk/>
            <pc:sldMk cId="709244390" sldId="2134806177"/>
            <ac:spMk id="200" creationId="{62CC3F8A-9A48-A1E8-6204-5925DF16D929}"/>
          </ac:spMkLst>
        </pc:spChg>
        <pc:spChg chg="mod">
          <ac:chgData name="selim Tira" userId="a483220af6bbce15" providerId="LiveId" clId="{0BD0C8AA-90B6-4DD7-8D87-53523DD6306C}" dt="2023-03-23T07:29:31.491" v="21883" actId="571"/>
          <ac:spMkLst>
            <pc:docMk/>
            <pc:sldMk cId="709244390" sldId="2134806177"/>
            <ac:spMk id="201" creationId="{FC400DA5-4FEC-A1F4-70E8-26121A3CF67C}"/>
          </ac:spMkLst>
        </pc:spChg>
        <pc:spChg chg="add mod">
          <ac:chgData name="selim Tira" userId="a483220af6bbce15" providerId="LiveId" clId="{0BD0C8AA-90B6-4DD7-8D87-53523DD6306C}" dt="2023-03-23T07:29:27.117" v="21882" actId="571"/>
          <ac:spMkLst>
            <pc:docMk/>
            <pc:sldMk cId="709244390" sldId="2134806177"/>
            <ac:spMk id="202" creationId="{A5622F02-EAF6-BD16-0A5D-0D9B35DBF7C1}"/>
          </ac:spMkLst>
        </pc:spChg>
        <pc:spChg chg="mod">
          <ac:chgData name="selim Tira" userId="a483220af6bbce15" providerId="LiveId" clId="{0BD0C8AA-90B6-4DD7-8D87-53523DD6306C}" dt="2023-03-23T07:29:27.117" v="21882" actId="571"/>
          <ac:spMkLst>
            <pc:docMk/>
            <pc:sldMk cId="709244390" sldId="2134806177"/>
            <ac:spMk id="204" creationId="{ACAA82EB-B117-33E5-A8A6-D17CC16455A5}"/>
          </ac:spMkLst>
        </pc:spChg>
        <pc:spChg chg="mod">
          <ac:chgData name="selim Tira" userId="a483220af6bbce15" providerId="LiveId" clId="{0BD0C8AA-90B6-4DD7-8D87-53523DD6306C}" dt="2023-03-23T07:29:27.117" v="21882" actId="571"/>
          <ac:spMkLst>
            <pc:docMk/>
            <pc:sldMk cId="709244390" sldId="2134806177"/>
            <ac:spMk id="205" creationId="{E2731495-6961-674D-1A26-517285E8B4B9}"/>
          </ac:spMkLst>
        </pc:spChg>
        <pc:spChg chg="mod">
          <ac:chgData name="selim Tira" userId="a483220af6bbce15" providerId="LiveId" clId="{0BD0C8AA-90B6-4DD7-8D87-53523DD6306C}" dt="2023-03-23T07:29:27.117" v="21882" actId="571"/>
          <ac:spMkLst>
            <pc:docMk/>
            <pc:sldMk cId="709244390" sldId="2134806177"/>
            <ac:spMk id="206" creationId="{C47C2574-D7DD-B2C7-C116-8C1269BC96B1}"/>
          </ac:spMkLst>
        </pc:spChg>
        <pc:spChg chg="mod">
          <ac:chgData name="selim Tira" userId="a483220af6bbce15" providerId="LiveId" clId="{0BD0C8AA-90B6-4DD7-8D87-53523DD6306C}" dt="2023-03-23T07:29:27.117" v="21882" actId="571"/>
          <ac:spMkLst>
            <pc:docMk/>
            <pc:sldMk cId="709244390" sldId="2134806177"/>
            <ac:spMk id="207" creationId="{3D56E6F0-9222-DD46-A3D9-C42A88506D85}"/>
          </ac:spMkLst>
        </pc:spChg>
        <pc:spChg chg="mod">
          <ac:chgData name="selim Tira" userId="a483220af6bbce15" providerId="LiveId" clId="{0BD0C8AA-90B6-4DD7-8D87-53523DD6306C}" dt="2023-03-23T07:29:27.117" v="21882" actId="571"/>
          <ac:spMkLst>
            <pc:docMk/>
            <pc:sldMk cId="709244390" sldId="2134806177"/>
            <ac:spMk id="208" creationId="{A269E8F2-A2CA-C081-CE87-C5AAC7127C1F}"/>
          </ac:spMkLst>
        </pc:spChg>
        <pc:spChg chg="mod topLvl">
          <ac:chgData name="selim Tira" userId="a483220af6bbce15" providerId="LiveId" clId="{0BD0C8AA-90B6-4DD7-8D87-53523DD6306C}" dt="2023-03-23T07:32:36.527" v="21959" actId="165"/>
          <ac:spMkLst>
            <pc:docMk/>
            <pc:sldMk cId="709244390" sldId="2134806177"/>
            <ac:spMk id="215" creationId="{8FEF3C6A-6CA9-70E1-58F3-B0571682928B}"/>
          </ac:spMkLst>
        </pc:spChg>
        <pc:spChg chg="mod topLvl">
          <ac:chgData name="selim Tira" userId="a483220af6bbce15" providerId="LiveId" clId="{0BD0C8AA-90B6-4DD7-8D87-53523DD6306C}" dt="2023-03-23T07:32:36.527" v="21959" actId="165"/>
          <ac:spMkLst>
            <pc:docMk/>
            <pc:sldMk cId="709244390" sldId="2134806177"/>
            <ac:spMk id="216" creationId="{6EFE4743-CDD6-12AD-4BDE-3FC0530008D6}"/>
          </ac:spMkLst>
        </pc:spChg>
        <pc:spChg chg="mod topLvl">
          <ac:chgData name="selim Tira" userId="a483220af6bbce15" providerId="LiveId" clId="{0BD0C8AA-90B6-4DD7-8D87-53523DD6306C}" dt="2023-03-23T07:32:36.527" v="21959" actId="165"/>
          <ac:spMkLst>
            <pc:docMk/>
            <pc:sldMk cId="709244390" sldId="2134806177"/>
            <ac:spMk id="217" creationId="{8FCE904C-1C92-597D-1F5F-153F7C36E595}"/>
          </ac:spMkLst>
        </pc:spChg>
        <pc:spChg chg="mod topLvl">
          <ac:chgData name="selim Tira" userId="a483220af6bbce15" providerId="LiveId" clId="{0BD0C8AA-90B6-4DD7-8D87-53523DD6306C}" dt="2023-03-23T07:32:45.185" v="21960" actId="207"/>
          <ac:spMkLst>
            <pc:docMk/>
            <pc:sldMk cId="709244390" sldId="2134806177"/>
            <ac:spMk id="218" creationId="{19FC3261-8E12-8894-F9C4-1F2626E387A3}"/>
          </ac:spMkLst>
        </pc:spChg>
        <pc:spChg chg="mod topLvl">
          <ac:chgData name="selim Tira" userId="a483220af6bbce15" providerId="LiveId" clId="{0BD0C8AA-90B6-4DD7-8D87-53523DD6306C}" dt="2023-03-23T07:32:36.527" v="21959" actId="165"/>
          <ac:spMkLst>
            <pc:docMk/>
            <pc:sldMk cId="709244390" sldId="2134806177"/>
            <ac:spMk id="219" creationId="{0717BFFF-E28B-43B1-EC3B-C3185513B1D4}"/>
          </ac:spMkLst>
        </pc:spChg>
        <pc:spChg chg="mod topLvl">
          <ac:chgData name="selim Tira" userId="a483220af6bbce15" providerId="LiveId" clId="{0BD0C8AA-90B6-4DD7-8D87-53523DD6306C}" dt="2023-03-23T07:32:36.527" v="21959" actId="165"/>
          <ac:spMkLst>
            <pc:docMk/>
            <pc:sldMk cId="709244390" sldId="2134806177"/>
            <ac:spMk id="221" creationId="{E6627212-0F28-CBBD-CC0B-BDAF49FC3F76}"/>
          </ac:spMkLst>
        </pc:spChg>
        <pc:spChg chg="mod topLvl">
          <ac:chgData name="selim Tira" userId="a483220af6bbce15" providerId="LiveId" clId="{0BD0C8AA-90B6-4DD7-8D87-53523DD6306C}" dt="2023-03-23T07:32:36.527" v="21959" actId="165"/>
          <ac:spMkLst>
            <pc:docMk/>
            <pc:sldMk cId="709244390" sldId="2134806177"/>
            <ac:spMk id="222" creationId="{E941D09F-25A4-387C-A756-69D39C34C80D}"/>
          </ac:spMkLst>
        </pc:spChg>
        <pc:spChg chg="mod topLvl">
          <ac:chgData name="selim Tira" userId="a483220af6bbce15" providerId="LiveId" clId="{0BD0C8AA-90B6-4DD7-8D87-53523DD6306C}" dt="2023-03-23T07:32:36.527" v="21959" actId="165"/>
          <ac:spMkLst>
            <pc:docMk/>
            <pc:sldMk cId="709244390" sldId="2134806177"/>
            <ac:spMk id="223" creationId="{8F071DC1-48FE-E626-A8AB-CCAAB003D6C8}"/>
          </ac:spMkLst>
        </pc:spChg>
        <pc:spChg chg="mod topLvl">
          <ac:chgData name="selim Tira" userId="a483220af6bbce15" providerId="LiveId" clId="{0BD0C8AA-90B6-4DD7-8D87-53523DD6306C}" dt="2023-03-23T07:32:36.527" v="21959" actId="165"/>
          <ac:spMkLst>
            <pc:docMk/>
            <pc:sldMk cId="709244390" sldId="2134806177"/>
            <ac:spMk id="224" creationId="{FB5FBE9B-94A1-8DAE-4A0A-E2D8C01D4FE9}"/>
          </ac:spMkLst>
        </pc:spChg>
        <pc:spChg chg="mod topLvl">
          <ac:chgData name="selim Tira" userId="a483220af6bbce15" providerId="LiveId" clId="{0BD0C8AA-90B6-4DD7-8D87-53523DD6306C}" dt="2023-03-23T07:32:36.527" v="21959" actId="165"/>
          <ac:spMkLst>
            <pc:docMk/>
            <pc:sldMk cId="709244390" sldId="2134806177"/>
            <ac:spMk id="225" creationId="{2C70BB05-9268-AED5-4633-DD73254FB2F1}"/>
          </ac:spMkLst>
        </pc:spChg>
        <pc:spChg chg="mod topLvl">
          <ac:chgData name="selim Tira" userId="a483220af6bbce15" providerId="LiveId" clId="{0BD0C8AA-90B6-4DD7-8D87-53523DD6306C}" dt="2023-03-23T07:32:36.527" v="21959" actId="165"/>
          <ac:spMkLst>
            <pc:docMk/>
            <pc:sldMk cId="709244390" sldId="2134806177"/>
            <ac:spMk id="227" creationId="{D1432754-A384-DFCF-9F35-30A9914A3619}"/>
          </ac:spMkLst>
        </pc:spChg>
        <pc:spChg chg="mod topLvl">
          <ac:chgData name="selim Tira" userId="a483220af6bbce15" providerId="LiveId" clId="{0BD0C8AA-90B6-4DD7-8D87-53523DD6306C}" dt="2023-03-23T07:34:20.463" v="22057" actId="207"/>
          <ac:spMkLst>
            <pc:docMk/>
            <pc:sldMk cId="709244390" sldId="2134806177"/>
            <ac:spMk id="228" creationId="{F7DCBDC6-B3EA-DED2-9FFE-5D87907CCD6D}"/>
          </ac:spMkLst>
        </pc:spChg>
        <pc:spChg chg="mod topLvl">
          <ac:chgData name="selim Tira" userId="a483220af6bbce15" providerId="LiveId" clId="{0BD0C8AA-90B6-4DD7-8D87-53523DD6306C}" dt="2023-03-23T07:32:36.527" v="21959" actId="165"/>
          <ac:spMkLst>
            <pc:docMk/>
            <pc:sldMk cId="709244390" sldId="2134806177"/>
            <ac:spMk id="229" creationId="{14D1376C-5900-88CA-7816-BECC09959474}"/>
          </ac:spMkLst>
        </pc:spChg>
        <pc:spChg chg="mod topLvl">
          <ac:chgData name="selim Tira" userId="a483220af6bbce15" providerId="LiveId" clId="{0BD0C8AA-90B6-4DD7-8D87-53523DD6306C}" dt="2023-03-23T07:32:36.527" v="21959" actId="165"/>
          <ac:spMkLst>
            <pc:docMk/>
            <pc:sldMk cId="709244390" sldId="2134806177"/>
            <ac:spMk id="230" creationId="{7302EEC3-41A6-6E58-FE25-63660C3D3500}"/>
          </ac:spMkLst>
        </pc:spChg>
        <pc:spChg chg="mod topLvl">
          <ac:chgData name="selim Tira" userId="a483220af6bbce15" providerId="LiveId" clId="{0BD0C8AA-90B6-4DD7-8D87-53523DD6306C}" dt="2023-03-23T07:32:36.527" v="21959" actId="165"/>
          <ac:spMkLst>
            <pc:docMk/>
            <pc:sldMk cId="709244390" sldId="2134806177"/>
            <ac:spMk id="231" creationId="{8F7A12E0-7464-B184-F991-232DA85F20C3}"/>
          </ac:spMkLst>
        </pc:spChg>
        <pc:spChg chg="mod topLvl">
          <ac:chgData name="selim Tira" userId="a483220af6bbce15" providerId="LiveId" clId="{0BD0C8AA-90B6-4DD7-8D87-53523DD6306C}" dt="2023-03-23T07:32:36.527" v="21959" actId="165"/>
          <ac:spMkLst>
            <pc:docMk/>
            <pc:sldMk cId="709244390" sldId="2134806177"/>
            <ac:spMk id="233" creationId="{351DFCA0-17F1-0272-3192-5756434D5089}"/>
          </ac:spMkLst>
        </pc:spChg>
        <pc:spChg chg="mod topLvl">
          <ac:chgData name="selim Tira" userId="a483220af6bbce15" providerId="LiveId" clId="{0BD0C8AA-90B6-4DD7-8D87-53523DD6306C}" dt="2023-03-23T07:33:00.742" v="21961" actId="207"/>
          <ac:spMkLst>
            <pc:docMk/>
            <pc:sldMk cId="709244390" sldId="2134806177"/>
            <ac:spMk id="234" creationId="{F87104AC-D338-4EA4-67D8-195DEE3F7D33}"/>
          </ac:spMkLst>
        </pc:spChg>
        <pc:spChg chg="mod topLvl">
          <ac:chgData name="selim Tira" userId="a483220af6bbce15" providerId="LiveId" clId="{0BD0C8AA-90B6-4DD7-8D87-53523DD6306C}" dt="2023-03-23T07:33:00.742" v="21961" actId="207"/>
          <ac:spMkLst>
            <pc:docMk/>
            <pc:sldMk cId="709244390" sldId="2134806177"/>
            <ac:spMk id="235" creationId="{CFC2609A-0A7E-F1E3-532E-99EDD7EDCA12}"/>
          </ac:spMkLst>
        </pc:spChg>
        <pc:spChg chg="mod topLvl">
          <ac:chgData name="selim Tira" userId="a483220af6bbce15" providerId="LiveId" clId="{0BD0C8AA-90B6-4DD7-8D87-53523DD6306C}" dt="2023-03-23T07:32:36.527" v="21959" actId="165"/>
          <ac:spMkLst>
            <pc:docMk/>
            <pc:sldMk cId="709244390" sldId="2134806177"/>
            <ac:spMk id="236" creationId="{E51C5D37-BEE2-2B7F-3748-394E2DC95744}"/>
          </ac:spMkLst>
        </pc:spChg>
        <pc:spChg chg="mod topLvl">
          <ac:chgData name="selim Tira" userId="a483220af6bbce15" providerId="LiveId" clId="{0BD0C8AA-90B6-4DD7-8D87-53523DD6306C}" dt="2023-03-23T07:32:36.527" v="21959" actId="165"/>
          <ac:spMkLst>
            <pc:docMk/>
            <pc:sldMk cId="709244390" sldId="2134806177"/>
            <ac:spMk id="237" creationId="{62CAA89E-0D50-40DF-962B-4343DC44AC78}"/>
          </ac:spMkLst>
        </pc:spChg>
        <pc:grpChg chg="del">
          <ac:chgData name="selim Tira" userId="a483220af6bbce15" providerId="LiveId" clId="{0BD0C8AA-90B6-4DD7-8D87-53523DD6306C}" dt="2023-03-22T06:18:29.149" v="10981" actId="478"/>
          <ac:grpSpMkLst>
            <pc:docMk/>
            <pc:sldMk cId="709244390" sldId="2134806177"/>
            <ac:grpSpMk id="9" creationId="{E8B861E9-CB06-CDB9-246B-E479CAE63171}"/>
          </ac:grpSpMkLst>
        </pc:grpChg>
        <pc:grpChg chg="add del mod">
          <ac:chgData name="selim Tira" userId="a483220af6bbce15" providerId="LiveId" clId="{0BD0C8AA-90B6-4DD7-8D87-53523DD6306C}" dt="2023-03-22T06:28:26.139" v="10999" actId="165"/>
          <ac:grpSpMkLst>
            <pc:docMk/>
            <pc:sldMk cId="709244390" sldId="2134806177"/>
            <ac:grpSpMk id="69" creationId="{0D9F10D6-E0F2-5A67-DF43-F3A20755D98A}"/>
          </ac:grpSpMkLst>
        </pc:grpChg>
        <pc:grpChg chg="add del mod topLvl">
          <ac:chgData name="selim Tira" userId="a483220af6bbce15" providerId="LiveId" clId="{0BD0C8AA-90B6-4DD7-8D87-53523DD6306C}" dt="2023-03-23T07:29:07.628" v="21875" actId="478"/>
          <ac:grpSpMkLst>
            <pc:docMk/>
            <pc:sldMk cId="709244390" sldId="2134806177"/>
            <ac:grpSpMk id="131" creationId="{960809FE-919D-9D80-6C12-4F19B7040676}"/>
          </ac:grpSpMkLst>
        </pc:grpChg>
        <pc:grpChg chg="add del mod topLvl">
          <ac:chgData name="selim Tira" userId="a483220af6bbce15" providerId="LiveId" clId="{0BD0C8AA-90B6-4DD7-8D87-53523DD6306C}" dt="2023-03-23T07:27:15.087" v="21830" actId="478"/>
          <ac:grpSpMkLst>
            <pc:docMk/>
            <pc:sldMk cId="709244390" sldId="2134806177"/>
            <ac:grpSpMk id="133" creationId="{29CB8D98-5EE6-27D4-EA30-93EDE60FEE74}"/>
          </ac:grpSpMkLst>
        </pc:grpChg>
        <pc:grpChg chg="add del mod topLvl">
          <ac:chgData name="selim Tira" userId="a483220af6bbce15" providerId="LiveId" clId="{0BD0C8AA-90B6-4DD7-8D87-53523DD6306C}" dt="2023-03-23T07:29:36.724" v="21889" actId="478"/>
          <ac:grpSpMkLst>
            <pc:docMk/>
            <pc:sldMk cId="709244390" sldId="2134806177"/>
            <ac:grpSpMk id="139" creationId="{14BB14D3-1E08-9779-24B8-A72104CDD3A0}"/>
          </ac:grpSpMkLst>
        </pc:grpChg>
        <pc:grpChg chg="add del mod topLvl">
          <ac:chgData name="selim Tira" userId="a483220af6bbce15" providerId="LiveId" clId="{0BD0C8AA-90B6-4DD7-8D87-53523DD6306C}" dt="2023-03-23T07:29:07.628" v="21875" actId="478"/>
          <ac:grpSpMkLst>
            <pc:docMk/>
            <pc:sldMk cId="709244390" sldId="2134806177"/>
            <ac:grpSpMk id="145" creationId="{8840056F-E588-9DFD-5338-87F810A9BD12}"/>
          </ac:grpSpMkLst>
        </pc:grpChg>
        <pc:grpChg chg="add del mod topLvl">
          <ac:chgData name="selim Tira" userId="a483220af6bbce15" providerId="LiveId" clId="{0BD0C8AA-90B6-4DD7-8D87-53523DD6306C}" dt="2023-03-23T07:32:36.527" v="21959" actId="165"/>
          <ac:grpSpMkLst>
            <pc:docMk/>
            <pc:sldMk cId="709244390" sldId="2134806177"/>
            <ac:grpSpMk id="151" creationId="{6D80BDCC-93D1-5B8D-4FFC-B28F6BD46534}"/>
          </ac:grpSpMkLst>
        </pc:grpChg>
        <pc:grpChg chg="add del mod topLvl">
          <ac:chgData name="selim Tira" userId="a483220af6bbce15" providerId="LiveId" clId="{0BD0C8AA-90B6-4DD7-8D87-53523DD6306C}" dt="2023-03-23T07:26:44.489" v="21821" actId="478"/>
          <ac:grpSpMkLst>
            <pc:docMk/>
            <pc:sldMk cId="709244390" sldId="2134806177"/>
            <ac:grpSpMk id="157" creationId="{97737581-41A2-96AC-BF48-0FF763F88F81}"/>
          </ac:grpSpMkLst>
        </pc:grpChg>
        <pc:grpChg chg="add del mod">
          <ac:chgData name="selim Tira" userId="a483220af6bbce15" providerId="LiveId" clId="{0BD0C8AA-90B6-4DD7-8D87-53523DD6306C}" dt="2023-03-23T07:17:26.224" v="21723" actId="478"/>
          <ac:grpSpMkLst>
            <pc:docMk/>
            <pc:sldMk cId="709244390" sldId="2134806177"/>
            <ac:grpSpMk id="163" creationId="{1D4BFF73-FAAA-49E6-F3C7-37345E1C6C23}"/>
          </ac:grpSpMkLst>
        </pc:grpChg>
        <pc:grpChg chg="add del mod">
          <ac:chgData name="selim Tira" userId="a483220af6bbce15" providerId="LiveId" clId="{0BD0C8AA-90B6-4DD7-8D87-53523DD6306C}" dt="2023-03-23T07:17:26.224" v="21723" actId="478"/>
          <ac:grpSpMkLst>
            <pc:docMk/>
            <pc:sldMk cId="709244390" sldId="2134806177"/>
            <ac:grpSpMk id="170" creationId="{12051F95-81FB-BFD1-1CB7-C0A51E2A629C}"/>
          </ac:grpSpMkLst>
        </pc:grpChg>
        <pc:grpChg chg="add del mod">
          <ac:chgData name="selim Tira" userId="a483220af6bbce15" providerId="LiveId" clId="{0BD0C8AA-90B6-4DD7-8D87-53523DD6306C}" dt="2023-03-23T07:20:04.285" v="21750" actId="165"/>
          <ac:grpSpMkLst>
            <pc:docMk/>
            <pc:sldMk cId="709244390" sldId="2134806177"/>
            <ac:grpSpMk id="176" creationId="{25AF26F7-8321-E552-D6C1-A957CB13DEDB}"/>
          </ac:grpSpMkLst>
        </pc:grpChg>
        <pc:grpChg chg="add del mod">
          <ac:chgData name="selim Tira" userId="a483220af6bbce15" providerId="LiveId" clId="{0BD0C8AA-90B6-4DD7-8D87-53523DD6306C}" dt="2023-03-23T07:20:04.285" v="21750" actId="165"/>
          <ac:grpSpMkLst>
            <pc:docMk/>
            <pc:sldMk cId="709244390" sldId="2134806177"/>
            <ac:grpSpMk id="177" creationId="{971BDA80-1C7D-B9EA-29C0-CB63DA934054}"/>
          </ac:grpSpMkLst>
        </pc:grpChg>
        <pc:grpChg chg="add del mod">
          <ac:chgData name="selim Tira" userId="a483220af6bbce15" providerId="LiveId" clId="{0BD0C8AA-90B6-4DD7-8D87-53523DD6306C}" dt="2023-03-23T07:20:04.285" v="21750" actId="165"/>
          <ac:grpSpMkLst>
            <pc:docMk/>
            <pc:sldMk cId="709244390" sldId="2134806177"/>
            <ac:grpSpMk id="178" creationId="{714F486A-BFA3-8555-0140-C9243FF1BA06}"/>
          </ac:grpSpMkLst>
        </pc:grpChg>
        <pc:grpChg chg="add del mod">
          <ac:chgData name="selim Tira" userId="a483220af6bbce15" providerId="LiveId" clId="{0BD0C8AA-90B6-4DD7-8D87-53523DD6306C}" dt="2023-03-23T07:28:47.212" v="21872" actId="165"/>
          <ac:grpSpMkLst>
            <pc:docMk/>
            <pc:sldMk cId="709244390" sldId="2134806177"/>
            <ac:grpSpMk id="181" creationId="{CD06C47F-E0EF-8D57-55DC-029696287530}"/>
          </ac:grpSpMkLst>
        </pc:grpChg>
        <pc:grpChg chg="add del mod">
          <ac:chgData name="selim Tira" userId="a483220af6bbce15" providerId="LiveId" clId="{0BD0C8AA-90B6-4DD7-8D87-53523DD6306C}" dt="2023-03-23T07:28:47.212" v="21872" actId="165"/>
          <ac:grpSpMkLst>
            <pc:docMk/>
            <pc:sldMk cId="709244390" sldId="2134806177"/>
            <ac:grpSpMk id="182" creationId="{5FFB7988-679A-466A-A50B-CBD67C9D3B11}"/>
          </ac:grpSpMkLst>
        </pc:grpChg>
        <pc:grpChg chg="del mod topLvl">
          <ac:chgData name="selim Tira" userId="a483220af6bbce15" providerId="LiveId" clId="{0BD0C8AA-90B6-4DD7-8D87-53523DD6306C}" dt="2023-03-23T07:29:07.628" v="21875" actId="478"/>
          <ac:grpSpMkLst>
            <pc:docMk/>
            <pc:sldMk cId="709244390" sldId="2134806177"/>
            <ac:grpSpMk id="186" creationId="{7DB66E64-3CFF-8778-0C44-E2686EE01E2A}"/>
          </ac:grpSpMkLst>
        </pc:grpChg>
        <pc:grpChg chg="add del mod topLvl">
          <ac:chgData name="selim Tira" userId="a483220af6bbce15" providerId="LiveId" clId="{0BD0C8AA-90B6-4DD7-8D87-53523DD6306C}" dt="2023-03-23T07:29:34.891" v="21888" actId="165"/>
          <ac:grpSpMkLst>
            <pc:docMk/>
            <pc:sldMk cId="709244390" sldId="2134806177"/>
            <ac:grpSpMk id="192" creationId="{6572F5AA-516C-618E-3A9C-2C6C6E9D5F62}"/>
          </ac:grpSpMkLst>
        </pc:grpChg>
        <pc:grpChg chg="add del mod">
          <ac:chgData name="selim Tira" userId="a483220af6bbce15" providerId="LiveId" clId="{0BD0C8AA-90B6-4DD7-8D87-53523DD6306C}" dt="2023-03-23T07:28:47.212" v="21872" actId="165"/>
          <ac:grpSpMkLst>
            <pc:docMk/>
            <pc:sldMk cId="709244390" sldId="2134806177"/>
            <ac:grpSpMk id="193" creationId="{758B5F91-40BE-6D60-F097-BEBBDC3B7682}"/>
          </ac:grpSpMkLst>
        </pc:grpChg>
        <pc:grpChg chg="add del mod">
          <ac:chgData name="selim Tira" userId="a483220af6bbce15" providerId="LiveId" clId="{0BD0C8AA-90B6-4DD7-8D87-53523DD6306C}" dt="2023-03-23T07:28:47.212" v="21872" actId="165"/>
          <ac:grpSpMkLst>
            <pc:docMk/>
            <pc:sldMk cId="709244390" sldId="2134806177"/>
            <ac:grpSpMk id="194" creationId="{CD6DC5EB-C1EA-304A-F4EE-D143FFB39D32}"/>
          </ac:grpSpMkLst>
        </pc:grpChg>
        <pc:grpChg chg="add del mod">
          <ac:chgData name="selim Tira" userId="a483220af6bbce15" providerId="LiveId" clId="{0BD0C8AA-90B6-4DD7-8D87-53523DD6306C}" dt="2023-03-23T07:28:47.212" v="21872" actId="165"/>
          <ac:grpSpMkLst>
            <pc:docMk/>
            <pc:sldMk cId="709244390" sldId="2134806177"/>
            <ac:grpSpMk id="195" creationId="{0622E76D-EBC7-7FB2-CB80-A0F9892A51D4}"/>
          </ac:grpSpMkLst>
        </pc:grpChg>
        <pc:grpChg chg="add mod">
          <ac:chgData name="selim Tira" userId="a483220af6bbce15" providerId="LiveId" clId="{0BD0C8AA-90B6-4DD7-8D87-53523DD6306C}" dt="2023-03-23T07:29:31.491" v="21883" actId="571"/>
          <ac:grpSpMkLst>
            <pc:docMk/>
            <pc:sldMk cId="709244390" sldId="2134806177"/>
            <ac:grpSpMk id="196" creationId="{70B27A3B-9D93-1711-BC93-CFFA616A5DB5}"/>
          </ac:grpSpMkLst>
        </pc:grpChg>
        <pc:grpChg chg="add mod">
          <ac:chgData name="selim Tira" userId="a483220af6bbce15" providerId="LiveId" clId="{0BD0C8AA-90B6-4DD7-8D87-53523DD6306C}" dt="2023-03-23T07:29:27.117" v="21882" actId="571"/>
          <ac:grpSpMkLst>
            <pc:docMk/>
            <pc:sldMk cId="709244390" sldId="2134806177"/>
            <ac:grpSpMk id="203" creationId="{89E20B36-EF3F-D4FB-BB4D-2B74F59CB25D}"/>
          </ac:grpSpMkLst>
        </pc:grpChg>
        <pc:grpChg chg="add del mod">
          <ac:chgData name="selim Tira" userId="a483220af6bbce15" providerId="LiveId" clId="{0BD0C8AA-90B6-4DD7-8D87-53523DD6306C}" dt="2023-03-23T07:30:27.935" v="21908" actId="165"/>
          <ac:grpSpMkLst>
            <pc:docMk/>
            <pc:sldMk cId="709244390" sldId="2134806177"/>
            <ac:grpSpMk id="209" creationId="{F6875708-0657-3869-B725-A62135EE5F41}"/>
          </ac:grpSpMkLst>
        </pc:grpChg>
        <pc:grpChg chg="add del mod">
          <ac:chgData name="selim Tira" userId="a483220af6bbce15" providerId="LiveId" clId="{0BD0C8AA-90B6-4DD7-8D87-53523DD6306C}" dt="2023-03-23T07:30:27.935" v="21908" actId="165"/>
          <ac:grpSpMkLst>
            <pc:docMk/>
            <pc:sldMk cId="709244390" sldId="2134806177"/>
            <ac:grpSpMk id="210" creationId="{EC07FBC6-035E-35E8-948E-E8233599F182}"/>
          </ac:grpSpMkLst>
        </pc:grpChg>
        <pc:grpChg chg="add del mod">
          <ac:chgData name="selim Tira" userId="a483220af6bbce15" providerId="LiveId" clId="{0BD0C8AA-90B6-4DD7-8D87-53523DD6306C}" dt="2023-03-23T07:30:27.935" v="21908" actId="165"/>
          <ac:grpSpMkLst>
            <pc:docMk/>
            <pc:sldMk cId="709244390" sldId="2134806177"/>
            <ac:grpSpMk id="211" creationId="{FBDE66A0-69DF-68EE-02DA-29EB3D1AB81D}"/>
          </ac:grpSpMkLst>
        </pc:grpChg>
        <pc:grpChg chg="add del mod">
          <ac:chgData name="selim Tira" userId="a483220af6bbce15" providerId="LiveId" clId="{0BD0C8AA-90B6-4DD7-8D87-53523DD6306C}" dt="2023-03-23T07:30:27.935" v="21908" actId="165"/>
          <ac:grpSpMkLst>
            <pc:docMk/>
            <pc:sldMk cId="709244390" sldId="2134806177"/>
            <ac:grpSpMk id="212" creationId="{9B09A8F6-CA9C-D875-C005-8AC055E6119A}"/>
          </ac:grpSpMkLst>
        </pc:grpChg>
        <pc:grpChg chg="add del mod">
          <ac:chgData name="selim Tira" userId="a483220af6bbce15" providerId="LiveId" clId="{0BD0C8AA-90B6-4DD7-8D87-53523DD6306C}" dt="2023-03-23T07:30:27.935" v="21908" actId="165"/>
          <ac:grpSpMkLst>
            <pc:docMk/>
            <pc:sldMk cId="709244390" sldId="2134806177"/>
            <ac:grpSpMk id="213" creationId="{1146437D-7ACB-C37C-37CE-E04341B064A5}"/>
          </ac:grpSpMkLst>
        </pc:grpChg>
        <pc:grpChg chg="add del mod">
          <ac:chgData name="selim Tira" userId="a483220af6bbce15" providerId="LiveId" clId="{0BD0C8AA-90B6-4DD7-8D87-53523DD6306C}" dt="2023-03-23T07:32:36.527" v="21959" actId="165"/>
          <ac:grpSpMkLst>
            <pc:docMk/>
            <pc:sldMk cId="709244390" sldId="2134806177"/>
            <ac:grpSpMk id="214" creationId="{F74EC905-0C4E-DEE9-6148-C23B12695CF2}"/>
          </ac:grpSpMkLst>
        </pc:grpChg>
        <pc:grpChg chg="add del mod">
          <ac:chgData name="selim Tira" userId="a483220af6bbce15" providerId="LiveId" clId="{0BD0C8AA-90B6-4DD7-8D87-53523DD6306C}" dt="2023-03-23T07:32:36.527" v="21959" actId="165"/>
          <ac:grpSpMkLst>
            <pc:docMk/>
            <pc:sldMk cId="709244390" sldId="2134806177"/>
            <ac:grpSpMk id="220" creationId="{D1D11796-D1BB-421E-2977-6852F0AF9E45}"/>
          </ac:grpSpMkLst>
        </pc:grpChg>
        <pc:grpChg chg="add del mod">
          <ac:chgData name="selim Tira" userId="a483220af6bbce15" providerId="LiveId" clId="{0BD0C8AA-90B6-4DD7-8D87-53523DD6306C}" dt="2023-03-23T07:32:36.527" v="21959" actId="165"/>
          <ac:grpSpMkLst>
            <pc:docMk/>
            <pc:sldMk cId="709244390" sldId="2134806177"/>
            <ac:grpSpMk id="226" creationId="{400770B8-51C0-D5DB-2D17-E5C2CC9EAFD4}"/>
          </ac:grpSpMkLst>
        </pc:grpChg>
        <pc:grpChg chg="add del mod">
          <ac:chgData name="selim Tira" userId="a483220af6bbce15" providerId="LiveId" clId="{0BD0C8AA-90B6-4DD7-8D87-53523DD6306C}" dt="2023-03-23T07:32:36.527" v="21959" actId="165"/>
          <ac:grpSpMkLst>
            <pc:docMk/>
            <pc:sldMk cId="709244390" sldId="2134806177"/>
            <ac:grpSpMk id="232" creationId="{8C81FE3A-1C99-0D01-317A-D61FCA103459}"/>
          </ac:grpSpMkLst>
        </pc:grpChg>
        <pc:cxnChg chg="add mod">
          <ac:chgData name="selim Tira" userId="a483220af6bbce15" providerId="LiveId" clId="{0BD0C8AA-90B6-4DD7-8D87-53523DD6306C}" dt="2023-03-21T04:02:10.251" v="7313"/>
          <ac:cxnSpMkLst>
            <pc:docMk/>
            <pc:sldMk cId="709244390" sldId="2134806177"/>
            <ac:cxnSpMk id="6" creationId="{CA2292B7-5006-AA2A-E175-EC0A101DC010}"/>
          </ac:cxnSpMkLst>
        </pc:cxnChg>
        <pc:cxnChg chg="add mod">
          <ac:chgData name="selim Tira" userId="a483220af6bbce15" providerId="LiveId" clId="{0BD0C8AA-90B6-4DD7-8D87-53523DD6306C}" dt="2023-03-21T04:02:10.251" v="7313"/>
          <ac:cxnSpMkLst>
            <pc:docMk/>
            <pc:sldMk cId="709244390" sldId="2134806177"/>
            <ac:cxnSpMk id="16" creationId="{81BCD4C2-4866-EE34-8A1A-CB029B177C7A}"/>
          </ac:cxnSpMkLst>
        </pc:cxnChg>
      </pc:sldChg>
      <pc:sldChg chg="addSp delSp modSp add del mod">
        <pc:chgData name="selim Tira" userId="a483220af6bbce15" providerId="LiveId" clId="{0BD0C8AA-90B6-4DD7-8D87-53523DD6306C}" dt="2023-03-19T17:55:05.111" v="2215" actId="47"/>
        <pc:sldMkLst>
          <pc:docMk/>
          <pc:sldMk cId="1462377481" sldId="2134806177"/>
        </pc:sldMkLst>
        <pc:spChg chg="add del mod">
          <ac:chgData name="selim Tira" userId="a483220af6bbce15" providerId="LiveId" clId="{0BD0C8AA-90B6-4DD7-8D87-53523DD6306C}" dt="2023-03-19T17:55:02.571" v="2213" actId="21"/>
          <ac:spMkLst>
            <pc:docMk/>
            <pc:sldMk cId="1462377481" sldId="2134806177"/>
            <ac:spMk id="2" creationId="{8D694D68-A02B-2CC4-7939-E0D401DEC00E}"/>
          </ac:spMkLst>
        </pc:spChg>
        <pc:spChg chg="del">
          <ac:chgData name="selim Tira" userId="a483220af6bbce15" providerId="LiveId" clId="{0BD0C8AA-90B6-4DD7-8D87-53523DD6306C}" dt="2023-03-19T17:54:45.948" v="2206" actId="478"/>
          <ac:spMkLst>
            <pc:docMk/>
            <pc:sldMk cId="1462377481" sldId="2134806177"/>
            <ac:spMk id="3" creationId="{0720D752-FAA0-4897-3CD3-0BF130DB8D78}"/>
          </ac:spMkLst>
        </pc:spChg>
      </pc:sldChg>
      <pc:sldChg chg="modSp add del mod">
        <pc:chgData name="selim Tira" userId="a483220af6bbce15" providerId="LiveId" clId="{0BD0C8AA-90B6-4DD7-8D87-53523DD6306C}" dt="2023-03-19T16:45:26.781" v="1776" actId="47"/>
        <pc:sldMkLst>
          <pc:docMk/>
          <pc:sldMk cId="2747102072" sldId="2134806177"/>
        </pc:sldMkLst>
        <pc:spChg chg="mod">
          <ac:chgData name="selim Tira" userId="a483220af6bbce15" providerId="LiveId" clId="{0BD0C8AA-90B6-4DD7-8D87-53523DD6306C}" dt="2023-03-19T14:33:04.772" v="1672" actId="20577"/>
          <ac:spMkLst>
            <pc:docMk/>
            <pc:sldMk cId="2747102072" sldId="2134806177"/>
            <ac:spMk id="20" creationId="{FCCF2FAE-B1E3-4AB6-B3FE-923EEB6D2538}"/>
          </ac:spMkLst>
        </pc:spChg>
        <pc:spChg chg="mod">
          <ac:chgData name="selim Tira" userId="a483220af6bbce15" providerId="LiveId" clId="{0BD0C8AA-90B6-4DD7-8D87-53523DD6306C}" dt="2023-03-19T14:38:05.582" v="1697"/>
          <ac:spMkLst>
            <pc:docMk/>
            <pc:sldMk cId="2747102072" sldId="2134806177"/>
            <ac:spMk id="23" creationId="{D94800F4-8091-4E41-9F91-D147CF963FA0}"/>
          </ac:spMkLst>
        </pc:spChg>
        <pc:spChg chg="mod">
          <ac:chgData name="selim Tira" userId="a483220af6bbce15" providerId="LiveId" clId="{0BD0C8AA-90B6-4DD7-8D87-53523DD6306C}" dt="2023-03-19T14:39:06.649" v="1708"/>
          <ac:spMkLst>
            <pc:docMk/>
            <pc:sldMk cId="2747102072" sldId="2134806177"/>
            <ac:spMk id="26" creationId="{A731777D-6801-40E8-AB59-4C83551681EE}"/>
          </ac:spMkLst>
        </pc:spChg>
        <pc:spChg chg="mod">
          <ac:chgData name="selim Tira" userId="a483220af6bbce15" providerId="LiveId" clId="{0BD0C8AA-90B6-4DD7-8D87-53523DD6306C}" dt="2023-03-19T14:27:15.536" v="1506" actId="108"/>
          <ac:spMkLst>
            <pc:docMk/>
            <pc:sldMk cId="2747102072" sldId="2134806177"/>
            <ac:spMk id="36" creationId="{A97F8397-D09B-46A2-B74F-DB6110E9F79B}"/>
          </ac:spMkLst>
        </pc:spChg>
      </pc:sldChg>
      <pc:sldChg chg="modSp add del mod">
        <pc:chgData name="selim Tira" userId="a483220af6bbce15" providerId="LiveId" clId="{0BD0C8AA-90B6-4DD7-8D87-53523DD6306C}" dt="2023-03-19T16:45:30.504" v="1777" actId="47"/>
        <pc:sldMkLst>
          <pc:docMk/>
          <pc:sldMk cId="1259580932" sldId="2134806178"/>
        </pc:sldMkLst>
        <pc:spChg chg="mod">
          <ac:chgData name="selim Tira" userId="a483220af6bbce15" providerId="LiveId" clId="{0BD0C8AA-90B6-4DD7-8D87-53523DD6306C}" dt="2023-03-19T14:28:38.488" v="1517" actId="108"/>
          <ac:spMkLst>
            <pc:docMk/>
            <pc:sldMk cId="1259580932" sldId="2134806178"/>
            <ac:spMk id="19" creationId="{A68B6D11-355F-472B-A7ED-12EEDAF37615}"/>
          </ac:spMkLst>
        </pc:spChg>
        <pc:spChg chg="mod">
          <ac:chgData name="selim Tira" userId="a483220af6bbce15" providerId="LiveId" clId="{0BD0C8AA-90B6-4DD7-8D87-53523DD6306C}" dt="2023-03-19T14:33:09.345" v="1678" actId="20577"/>
          <ac:spMkLst>
            <pc:docMk/>
            <pc:sldMk cId="1259580932" sldId="2134806178"/>
            <ac:spMk id="20" creationId="{FCCF2FAE-B1E3-4AB6-B3FE-923EEB6D2538}"/>
          </ac:spMkLst>
        </pc:spChg>
        <pc:spChg chg="mod">
          <ac:chgData name="selim Tira" userId="a483220af6bbce15" providerId="LiveId" clId="{0BD0C8AA-90B6-4DD7-8D87-53523DD6306C}" dt="2023-03-19T14:38:08.851" v="1699"/>
          <ac:spMkLst>
            <pc:docMk/>
            <pc:sldMk cId="1259580932" sldId="2134806178"/>
            <ac:spMk id="23" creationId="{D94800F4-8091-4E41-9F91-D147CF963FA0}"/>
          </ac:spMkLst>
        </pc:spChg>
        <pc:spChg chg="mod">
          <ac:chgData name="selim Tira" userId="a483220af6bbce15" providerId="LiveId" clId="{0BD0C8AA-90B6-4DD7-8D87-53523DD6306C}" dt="2023-03-19T14:39:12.049" v="1709"/>
          <ac:spMkLst>
            <pc:docMk/>
            <pc:sldMk cId="1259580932" sldId="2134806178"/>
            <ac:spMk id="26" creationId="{A731777D-6801-40E8-AB59-4C83551681EE}"/>
          </ac:spMkLst>
        </pc:spChg>
        <pc:spChg chg="mod">
          <ac:chgData name="selim Tira" userId="a483220af6bbce15" providerId="LiveId" clId="{0BD0C8AA-90B6-4DD7-8D87-53523DD6306C}" dt="2023-03-19T14:28:25.034" v="1514" actId="108"/>
          <ac:spMkLst>
            <pc:docMk/>
            <pc:sldMk cId="1259580932" sldId="2134806178"/>
            <ac:spMk id="29" creationId="{AE31ABCE-5685-4E23-AE75-A7D090E21B07}"/>
          </ac:spMkLst>
        </pc:spChg>
        <pc:spChg chg="mod">
          <ac:chgData name="selim Tira" userId="a483220af6bbce15" providerId="LiveId" clId="{0BD0C8AA-90B6-4DD7-8D87-53523DD6306C}" dt="2023-03-19T14:28:29.126" v="1515" actId="108"/>
          <ac:spMkLst>
            <pc:docMk/>
            <pc:sldMk cId="1259580932" sldId="2134806178"/>
            <ac:spMk id="38" creationId="{90015B5F-0429-42ED-BE7D-DF1B9041AB60}"/>
          </ac:spMkLst>
        </pc:spChg>
      </pc:sldChg>
      <pc:sldChg chg="addSp delSp modSp add del mod">
        <pc:chgData name="selim Tira" userId="a483220af6bbce15" providerId="LiveId" clId="{0BD0C8AA-90B6-4DD7-8D87-53523DD6306C}" dt="2023-03-23T06:58:55.724" v="20938" actId="207"/>
        <pc:sldMkLst>
          <pc:docMk/>
          <pc:sldMk cId="2297312727" sldId="2134806178"/>
        </pc:sldMkLst>
        <pc:spChg chg="del">
          <ac:chgData name="selim Tira" userId="a483220af6bbce15" providerId="LiveId" clId="{0BD0C8AA-90B6-4DD7-8D87-53523DD6306C}" dt="2023-03-19T17:55:43.024" v="2226" actId="478"/>
          <ac:spMkLst>
            <pc:docMk/>
            <pc:sldMk cId="2297312727" sldId="2134806178"/>
            <ac:spMk id="2" creationId="{48199B7E-0898-18D4-9BB7-630A887355C9}"/>
          </ac:spMkLst>
        </pc:spChg>
        <pc:spChg chg="add del mod">
          <ac:chgData name="selim Tira" userId="a483220af6bbce15" providerId="LiveId" clId="{0BD0C8AA-90B6-4DD7-8D87-53523DD6306C}" dt="2023-03-22T06:44:27.392" v="11110" actId="478"/>
          <ac:spMkLst>
            <pc:docMk/>
            <pc:sldMk cId="2297312727" sldId="2134806178"/>
            <ac:spMk id="2" creationId="{F450A057-A819-698D-639D-F09D6ACA0622}"/>
          </ac:spMkLst>
        </pc:spChg>
        <pc:spChg chg="add del mod">
          <ac:chgData name="selim Tira" userId="a483220af6bbce15" providerId="LiveId" clId="{0BD0C8AA-90B6-4DD7-8D87-53523DD6306C}" dt="2023-03-19T20:52:34.107" v="2795" actId="478"/>
          <ac:spMkLst>
            <pc:docMk/>
            <pc:sldMk cId="2297312727" sldId="2134806178"/>
            <ac:spMk id="3" creationId="{1943E50B-1E7E-C89F-FED7-2E7CAE7242B6}"/>
          </ac:spMkLst>
        </pc:spChg>
        <pc:spChg chg="add del mod">
          <ac:chgData name="selim Tira" userId="a483220af6bbce15" providerId="LiveId" clId="{0BD0C8AA-90B6-4DD7-8D87-53523DD6306C}" dt="2023-03-22T06:44:20.819" v="11107" actId="478"/>
          <ac:spMkLst>
            <pc:docMk/>
            <pc:sldMk cId="2297312727" sldId="2134806178"/>
            <ac:spMk id="3" creationId="{580DD21B-36D4-A616-8530-A8CD43E2EB55}"/>
          </ac:spMkLst>
        </pc:spChg>
        <pc:spChg chg="add mod">
          <ac:chgData name="selim Tira" userId="a483220af6bbce15" providerId="LiveId" clId="{0BD0C8AA-90B6-4DD7-8D87-53523DD6306C}" dt="2023-03-22T08:28:12.952" v="13000" actId="1076"/>
          <ac:spMkLst>
            <pc:docMk/>
            <pc:sldMk cId="2297312727" sldId="2134806178"/>
            <ac:spMk id="4" creationId="{37FF13DE-973C-2286-8DA2-111339BCCDE2}"/>
          </ac:spMkLst>
        </pc:spChg>
        <pc:spChg chg="add mod topLvl">
          <ac:chgData name="selim Tira" userId="a483220af6bbce15" providerId="LiveId" clId="{0BD0C8AA-90B6-4DD7-8D87-53523DD6306C}" dt="2023-03-22T08:28:12.952" v="13000" actId="1076"/>
          <ac:spMkLst>
            <pc:docMk/>
            <pc:sldMk cId="2297312727" sldId="2134806178"/>
            <ac:spMk id="5" creationId="{ACE75393-BC80-2200-E3BF-6C13347B3CAF}"/>
          </ac:spMkLst>
        </pc:spChg>
        <pc:spChg chg="add mod ord">
          <ac:chgData name="selim Tira" userId="a483220af6bbce15" providerId="LiveId" clId="{0BD0C8AA-90B6-4DD7-8D87-53523DD6306C}" dt="2023-03-22T08:28:12.952" v="13000" actId="1076"/>
          <ac:spMkLst>
            <pc:docMk/>
            <pc:sldMk cId="2297312727" sldId="2134806178"/>
            <ac:spMk id="6" creationId="{CA6B9355-F83A-2857-ABD3-0371BE6C3B10}"/>
          </ac:spMkLst>
        </pc:spChg>
        <pc:spChg chg="add mod">
          <ac:chgData name="selim Tira" userId="a483220af6bbce15" providerId="LiveId" clId="{0BD0C8AA-90B6-4DD7-8D87-53523DD6306C}" dt="2023-03-22T19:35:30.615" v="13662" actId="20577"/>
          <ac:spMkLst>
            <pc:docMk/>
            <pc:sldMk cId="2297312727" sldId="2134806178"/>
            <ac:spMk id="7" creationId="{EDE6EC1B-9610-DCDF-E30D-F055179B86E3}"/>
          </ac:spMkLst>
        </pc:spChg>
        <pc:spChg chg="add mod">
          <ac:chgData name="selim Tira" userId="a483220af6bbce15" providerId="LiveId" clId="{0BD0C8AA-90B6-4DD7-8D87-53523DD6306C}" dt="2023-03-21T04:08:29.524" v="7412"/>
          <ac:spMkLst>
            <pc:docMk/>
            <pc:sldMk cId="2297312727" sldId="2134806178"/>
            <ac:spMk id="13" creationId="{EAB0378A-6DF8-1D12-FE5E-4A9E6DFB0B6E}"/>
          </ac:spMkLst>
        </pc:spChg>
        <pc:spChg chg="add mod">
          <ac:chgData name="selim Tira" userId="a483220af6bbce15" providerId="LiveId" clId="{0BD0C8AA-90B6-4DD7-8D87-53523DD6306C}" dt="2023-03-21T04:08:29.524" v="7412"/>
          <ac:spMkLst>
            <pc:docMk/>
            <pc:sldMk cId="2297312727" sldId="2134806178"/>
            <ac:spMk id="15" creationId="{EDD36476-24A1-5E4B-0F92-AA27494F0E12}"/>
          </ac:spMkLst>
        </pc:spChg>
        <pc:spChg chg="add mod">
          <ac:chgData name="selim Tira" userId="a483220af6bbce15" providerId="LiveId" clId="{0BD0C8AA-90B6-4DD7-8D87-53523DD6306C}" dt="2023-03-21T04:27:27.824" v="7463" actId="20577"/>
          <ac:spMkLst>
            <pc:docMk/>
            <pc:sldMk cId="2297312727" sldId="2134806178"/>
            <ac:spMk id="16" creationId="{B157BB12-E0B8-69AB-6FDF-A2ADA2914B65}"/>
          </ac:spMkLst>
        </pc:spChg>
        <pc:spChg chg="add mod">
          <ac:chgData name="selim Tira" userId="a483220af6bbce15" providerId="LiveId" clId="{0BD0C8AA-90B6-4DD7-8D87-53523DD6306C}" dt="2023-03-21T04:08:29.524" v="7412"/>
          <ac:spMkLst>
            <pc:docMk/>
            <pc:sldMk cId="2297312727" sldId="2134806178"/>
            <ac:spMk id="17" creationId="{12BCF766-36C8-820F-6EE8-A197C9778388}"/>
          </ac:spMkLst>
        </pc:spChg>
        <pc:spChg chg="add mod">
          <ac:chgData name="selim Tira" userId="a483220af6bbce15" providerId="LiveId" clId="{0BD0C8AA-90B6-4DD7-8D87-53523DD6306C}" dt="2023-03-21T04:27:34.290" v="7467" actId="20577"/>
          <ac:spMkLst>
            <pc:docMk/>
            <pc:sldMk cId="2297312727" sldId="2134806178"/>
            <ac:spMk id="18" creationId="{7D1B3256-E262-5DA0-24B3-E6B26BAA61EF}"/>
          </ac:spMkLst>
        </pc:spChg>
        <pc:spChg chg="add mod">
          <ac:chgData name="selim Tira" userId="a483220af6bbce15" providerId="LiveId" clId="{0BD0C8AA-90B6-4DD7-8D87-53523DD6306C}" dt="2023-03-21T04:08:29.524" v="7412"/>
          <ac:spMkLst>
            <pc:docMk/>
            <pc:sldMk cId="2297312727" sldId="2134806178"/>
            <ac:spMk id="20" creationId="{E6A57C46-A38C-5024-AE05-2F716070501A}"/>
          </ac:spMkLst>
        </pc:spChg>
        <pc:spChg chg="add mod">
          <ac:chgData name="selim Tira" userId="a483220af6bbce15" providerId="LiveId" clId="{0BD0C8AA-90B6-4DD7-8D87-53523DD6306C}" dt="2023-03-21T04:08:56.352" v="7433" actId="20577"/>
          <ac:spMkLst>
            <pc:docMk/>
            <pc:sldMk cId="2297312727" sldId="2134806178"/>
            <ac:spMk id="21" creationId="{75647A0E-9321-9D3B-879B-FCE8EB7A7EE2}"/>
          </ac:spMkLst>
        </pc:spChg>
        <pc:spChg chg="mod">
          <ac:chgData name="selim Tira" userId="a483220af6bbce15" providerId="LiveId" clId="{0BD0C8AA-90B6-4DD7-8D87-53523DD6306C}" dt="2023-03-23T06:58:55.724" v="20938" actId="207"/>
          <ac:spMkLst>
            <pc:docMk/>
            <pc:sldMk cId="2297312727" sldId="2134806178"/>
            <ac:spMk id="32" creationId="{2FD25636-9E8F-40D7-B60A-AEAFB111BE18}"/>
          </ac:spMkLst>
        </pc:spChg>
        <pc:spChg chg="del">
          <ac:chgData name="selim Tira" userId="a483220af6bbce15" providerId="LiveId" clId="{0BD0C8AA-90B6-4DD7-8D87-53523DD6306C}" dt="2023-03-21T02:05:03.181" v="5424" actId="478"/>
          <ac:spMkLst>
            <pc:docMk/>
            <pc:sldMk cId="2297312727" sldId="2134806178"/>
            <ac:spMk id="35" creationId="{B87EE992-F9B2-476E-94DD-A610DC1B9991}"/>
          </ac:spMkLst>
        </pc:spChg>
        <pc:grpChg chg="del">
          <ac:chgData name="selim Tira" userId="a483220af6bbce15" providerId="LiveId" clId="{0BD0C8AA-90B6-4DD7-8D87-53523DD6306C}" dt="2023-03-22T08:20:18.405" v="12588" actId="478"/>
          <ac:grpSpMkLst>
            <pc:docMk/>
            <pc:sldMk cId="2297312727" sldId="2134806178"/>
            <ac:grpSpMk id="9" creationId="{E8B861E9-CB06-CDB9-246B-E479CAE63171}"/>
          </ac:grpSpMkLst>
        </pc:grpChg>
        <pc:grpChg chg="add del mod">
          <ac:chgData name="selim Tira" userId="a483220af6bbce15" providerId="LiveId" clId="{0BD0C8AA-90B6-4DD7-8D87-53523DD6306C}" dt="2023-03-22T08:20:43.366" v="12594" actId="165"/>
          <ac:grpSpMkLst>
            <pc:docMk/>
            <pc:sldMk cId="2297312727" sldId="2134806178"/>
            <ac:grpSpMk id="23" creationId="{556B50D0-79A8-3CF6-D651-830BE3B6F540}"/>
          </ac:grpSpMkLst>
        </pc:grpChg>
        <pc:picChg chg="add mod modCrop">
          <ac:chgData name="selim Tira" userId="a483220af6bbce15" providerId="LiveId" clId="{0BD0C8AA-90B6-4DD7-8D87-53523DD6306C}" dt="2023-03-23T05:30:44.584" v="18593" actId="207"/>
          <ac:picMkLst>
            <pc:docMk/>
            <pc:sldMk cId="2297312727" sldId="2134806178"/>
            <ac:picMk id="3" creationId="{06257C03-90C2-DA76-A08A-6BAEFF06ABAC}"/>
          </ac:picMkLst>
        </pc:picChg>
        <pc:picChg chg="mod">
          <ac:chgData name="selim Tira" userId="a483220af6bbce15" providerId="LiveId" clId="{0BD0C8AA-90B6-4DD7-8D87-53523DD6306C}" dt="2023-03-22T08:19:45.717" v="12581" actId="553"/>
          <ac:picMkLst>
            <pc:docMk/>
            <pc:sldMk cId="2297312727" sldId="2134806178"/>
            <ac:picMk id="8" creationId="{5D0D5405-729C-9A40-0321-6558FAD90391}"/>
          </ac:picMkLst>
        </pc:picChg>
        <pc:picChg chg="add mod topLvl modCrop">
          <ac:chgData name="selim Tira" userId="a483220af6bbce15" providerId="LiveId" clId="{0BD0C8AA-90B6-4DD7-8D87-53523DD6306C}" dt="2023-03-23T05:30:44.584" v="18593" actId="207"/>
          <ac:picMkLst>
            <pc:docMk/>
            <pc:sldMk cId="2297312727" sldId="2134806178"/>
            <ac:picMk id="22" creationId="{0F544FDB-DFD3-290F-1371-3594099BD53F}"/>
          </ac:picMkLst>
        </pc:picChg>
        <pc:picChg chg="add mod">
          <ac:chgData name="selim Tira" userId="a483220af6bbce15" providerId="LiveId" clId="{0BD0C8AA-90B6-4DD7-8D87-53523DD6306C}" dt="2023-03-23T05:30:44.584" v="18593" actId="207"/>
          <ac:picMkLst>
            <pc:docMk/>
            <pc:sldMk cId="2297312727" sldId="2134806178"/>
            <ac:picMk id="25" creationId="{6979869C-8757-153E-AB74-7CBED301B085}"/>
          </ac:picMkLst>
        </pc:picChg>
        <pc:cxnChg chg="add mod">
          <ac:chgData name="selim Tira" userId="a483220af6bbce15" providerId="LiveId" clId="{0BD0C8AA-90B6-4DD7-8D87-53523DD6306C}" dt="2023-03-21T04:08:29.524" v="7412"/>
          <ac:cxnSpMkLst>
            <pc:docMk/>
            <pc:sldMk cId="2297312727" sldId="2134806178"/>
            <ac:cxnSpMk id="14" creationId="{7348E6FC-57B6-9421-F540-3D411030C413}"/>
          </ac:cxnSpMkLst>
        </pc:cxnChg>
        <pc:cxnChg chg="add mod">
          <ac:chgData name="selim Tira" userId="a483220af6bbce15" providerId="LiveId" clId="{0BD0C8AA-90B6-4DD7-8D87-53523DD6306C}" dt="2023-03-21T04:08:29.524" v="7412"/>
          <ac:cxnSpMkLst>
            <pc:docMk/>
            <pc:sldMk cId="2297312727" sldId="2134806178"/>
            <ac:cxnSpMk id="19" creationId="{FE17B98B-F44F-9444-FA1B-ED07B8A2AC7F}"/>
          </ac:cxnSpMkLst>
        </pc:cxnChg>
      </pc:sldChg>
      <pc:sldChg chg="addSp delSp modSp add mod">
        <pc:chgData name="selim Tira" userId="a483220af6bbce15" providerId="LiveId" clId="{0BD0C8AA-90B6-4DD7-8D87-53523DD6306C}" dt="2023-03-23T07:55:04.249" v="23064" actId="20577"/>
        <pc:sldMkLst>
          <pc:docMk/>
          <pc:sldMk cId="25293283" sldId="2134806179"/>
        </pc:sldMkLst>
        <pc:spChg chg="del">
          <ac:chgData name="selim Tira" userId="a483220af6bbce15" providerId="LiveId" clId="{0BD0C8AA-90B6-4DD7-8D87-53523DD6306C}" dt="2023-03-19T17:56:42.661" v="2233" actId="478"/>
          <ac:spMkLst>
            <pc:docMk/>
            <pc:sldMk cId="25293283" sldId="2134806179"/>
            <ac:spMk id="3" creationId="{1943E50B-1E7E-C89F-FED7-2E7CAE7242B6}"/>
          </ac:spMkLst>
        </pc:spChg>
        <pc:spChg chg="add mod">
          <ac:chgData name="selim Tira" userId="a483220af6bbce15" providerId="LiveId" clId="{0BD0C8AA-90B6-4DD7-8D87-53523DD6306C}" dt="2023-03-23T07:43:35.148" v="22792"/>
          <ac:spMkLst>
            <pc:docMk/>
            <pc:sldMk cId="25293283" sldId="2134806179"/>
            <ac:spMk id="3" creationId="{526F67A3-DA88-9B10-A712-5048588A3150}"/>
          </ac:spMkLst>
        </pc:spChg>
        <pc:spChg chg="mod topLvl">
          <ac:chgData name="selim Tira" userId="a483220af6bbce15" providerId="LiveId" clId="{0BD0C8AA-90B6-4DD7-8D87-53523DD6306C}" dt="2023-03-23T07:54:50.136" v="23059" actId="1076"/>
          <ac:spMkLst>
            <pc:docMk/>
            <pc:sldMk cId="25293283" sldId="2134806179"/>
            <ac:spMk id="5" creationId="{8588909D-A191-4C5D-1C16-4788AE5EC832}"/>
          </ac:spMkLst>
        </pc:spChg>
        <pc:spChg chg="mod topLvl">
          <ac:chgData name="selim Tira" userId="a483220af6bbce15" providerId="LiveId" clId="{0BD0C8AA-90B6-4DD7-8D87-53523DD6306C}" dt="2023-03-23T07:54:50.136" v="23059" actId="1076"/>
          <ac:spMkLst>
            <pc:docMk/>
            <pc:sldMk cId="25293283" sldId="2134806179"/>
            <ac:spMk id="6" creationId="{0845E534-019A-3933-E20D-56C0AC416919}"/>
          </ac:spMkLst>
        </pc:spChg>
        <pc:spChg chg="mod topLvl">
          <ac:chgData name="selim Tira" userId="a483220af6bbce15" providerId="LiveId" clId="{0BD0C8AA-90B6-4DD7-8D87-53523DD6306C}" dt="2023-03-23T07:54:50.136" v="23059" actId="1076"/>
          <ac:spMkLst>
            <pc:docMk/>
            <pc:sldMk cId="25293283" sldId="2134806179"/>
            <ac:spMk id="7" creationId="{2E531516-9B8B-0C7E-BDB4-CB5C08C4E0E1}"/>
          </ac:spMkLst>
        </pc:spChg>
        <pc:spChg chg="mod topLvl">
          <ac:chgData name="selim Tira" userId="a483220af6bbce15" providerId="LiveId" clId="{0BD0C8AA-90B6-4DD7-8D87-53523DD6306C}" dt="2023-03-23T07:54:50.136" v="23059" actId="1076"/>
          <ac:spMkLst>
            <pc:docMk/>
            <pc:sldMk cId="25293283" sldId="2134806179"/>
            <ac:spMk id="13" creationId="{602CEACA-66E0-D140-E091-2ED49AA9B6CA}"/>
          </ac:spMkLst>
        </pc:spChg>
        <pc:spChg chg="mod topLvl">
          <ac:chgData name="selim Tira" userId="a483220af6bbce15" providerId="LiveId" clId="{0BD0C8AA-90B6-4DD7-8D87-53523DD6306C}" dt="2023-03-23T07:54:50.136" v="23059" actId="1076"/>
          <ac:spMkLst>
            <pc:docMk/>
            <pc:sldMk cId="25293283" sldId="2134806179"/>
            <ac:spMk id="14" creationId="{99E07C87-D1A4-C820-F5B6-DB34A73AAF3B}"/>
          </ac:spMkLst>
        </pc:spChg>
        <pc:spChg chg="mod topLvl">
          <ac:chgData name="selim Tira" userId="a483220af6bbce15" providerId="LiveId" clId="{0BD0C8AA-90B6-4DD7-8D87-53523DD6306C}" dt="2023-03-23T07:54:50.136" v="23059" actId="1076"/>
          <ac:spMkLst>
            <pc:docMk/>
            <pc:sldMk cId="25293283" sldId="2134806179"/>
            <ac:spMk id="15" creationId="{A1BA8413-3149-FA8A-4F8A-BA5D998FFC37}"/>
          </ac:spMkLst>
        </pc:spChg>
        <pc:spChg chg="mod topLvl">
          <ac:chgData name="selim Tira" userId="a483220af6bbce15" providerId="LiveId" clId="{0BD0C8AA-90B6-4DD7-8D87-53523DD6306C}" dt="2023-03-23T07:54:50.136" v="23059" actId="1076"/>
          <ac:spMkLst>
            <pc:docMk/>
            <pc:sldMk cId="25293283" sldId="2134806179"/>
            <ac:spMk id="17" creationId="{0C4E597E-AA4F-E7DE-AD10-F773D6B8A50F}"/>
          </ac:spMkLst>
        </pc:spChg>
        <pc:spChg chg="mod topLvl">
          <ac:chgData name="selim Tira" userId="a483220af6bbce15" providerId="LiveId" clId="{0BD0C8AA-90B6-4DD7-8D87-53523DD6306C}" dt="2023-03-23T07:54:50.136" v="23059" actId="1076"/>
          <ac:spMkLst>
            <pc:docMk/>
            <pc:sldMk cId="25293283" sldId="2134806179"/>
            <ac:spMk id="18" creationId="{EC648BC9-0208-2CEA-9BDB-0F195D06F983}"/>
          </ac:spMkLst>
        </pc:spChg>
        <pc:spChg chg="mod topLvl">
          <ac:chgData name="selim Tira" userId="a483220af6bbce15" providerId="LiveId" clId="{0BD0C8AA-90B6-4DD7-8D87-53523DD6306C}" dt="2023-03-23T07:54:50.136" v="23059" actId="1076"/>
          <ac:spMkLst>
            <pc:docMk/>
            <pc:sldMk cId="25293283" sldId="2134806179"/>
            <ac:spMk id="19" creationId="{336E63E8-6F8F-7F2C-F22D-6A1B0BC000F3}"/>
          </ac:spMkLst>
        </pc:spChg>
        <pc:spChg chg="mod topLvl">
          <ac:chgData name="selim Tira" userId="a483220af6bbce15" providerId="LiveId" clId="{0BD0C8AA-90B6-4DD7-8D87-53523DD6306C}" dt="2023-03-23T07:54:50.136" v="23059" actId="1076"/>
          <ac:spMkLst>
            <pc:docMk/>
            <pc:sldMk cId="25293283" sldId="2134806179"/>
            <ac:spMk id="20" creationId="{33A0E2E7-160E-10A6-8E0B-823077DF8D52}"/>
          </ac:spMkLst>
        </pc:spChg>
        <pc:spChg chg="mod topLvl">
          <ac:chgData name="selim Tira" userId="a483220af6bbce15" providerId="LiveId" clId="{0BD0C8AA-90B6-4DD7-8D87-53523DD6306C}" dt="2023-03-23T07:54:50.136" v="23059" actId="1076"/>
          <ac:spMkLst>
            <pc:docMk/>
            <pc:sldMk cId="25293283" sldId="2134806179"/>
            <ac:spMk id="21" creationId="{D8DC3E7D-A0F2-5310-4186-F436BAE6EB19}"/>
          </ac:spMkLst>
        </pc:spChg>
        <pc:spChg chg="mod topLvl">
          <ac:chgData name="selim Tira" userId="a483220af6bbce15" providerId="LiveId" clId="{0BD0C8AA-90B6-4DD7-8D87-53523DD6306C}" dt="2023-03-23T07:54:50.136" v="23059" actId="1076"/>
          <ac:spMkLst>
            <pc:docMk/>
            <pc:sldMk cId="25293283" sldId="2134806179"/>
            <ac:spMk id="22" creationId="{B20F18C6-C858-E6ED-5FD4-D07FE7ACE454}"/>
          </ac:spMkLst>
        </pc:spChg>
        <pc:spChg chg="mod topLvl">
          <ac:chgData name="selim Tira" userId="a483220af6bbce15" providerId="LiveId" clId="{0BD0C8AA-90B6-4DD7-8D87-53523DD6306C}" dt="2023-03-23T07:54:50.136" v="23059" actId="1076"/>
          <ac:spMkLst>
            <pc:docMk/>
            <pc:sldMk cId="25293283" sldId="2134806179"/>
            <ac:spMk id="24" creationId="{36AA03AC-7BDA-697F-99B7-5D6753F79FAA}"/>
          </ac:spMkLst>
        </pc:spChg>
        <pc:spChg chg="mod topLvl">
          <ac:chgData name="selim Tira" userId="a483220af6bbce15" providerId="LiveId" clId="{0BD0C8AA-90B6-4DD7-8D87-53523DD6306C}" dt="2023-03-23T07:54:50.136" v="23059" actId="1076"/>
          <ac:spMkLst>
            <pc:docMk/>
            <pc:sldMk cId="25293283" sldId="2134806179"/>
            <ac:spMk id="25" creationId="{6B2ABCA2-DDB0-0A9E-3A96-1EDDA1B97C0A}"/>
          </ac:spMkLst>
        </pc:spChg>
        <pc:spChg chg="mod topLvl">
          <ac:chgData name="selim Tira" userId="a483220af6bbce15" providerId="LiveId" clId="{0BD0C8AA-90B6-4DD7-8D87-53523DD6306C}" dt="2023-03-23T07:54:50.136" v="23059" actId="1076"/>
          <ac:spMkLst>
            <pc:docMk/>
            <pc:sldMk cId="25293283" sldId="2134806179"/>
            <ac:spMk id="26" creationId="{1983398F-FB28-BC7F-F094-5E41B0EFA4DA}"/>
          </ac:spMkLst>
        </pc:spChg>
        <pc:spChg chg="mod topLvl">
          <ac:chgData name="selim Tira" userId="a483220af6bbce15" providerId="LiveId" clId="{0BD0C8AA-90B6-4DD7-8D87-53523DD6306C}" dt="2023-03-23T07:54:50.136" v="23059" actId="1076"/>
          <ac:spMkLst>
            <pc:docMk/>
            <pc:sldMk cId="25293283" sldId="2134806179"/>
            <ac:spMk id="27" creationId="{F23C63ED-039A-3474-BAE1-FF4F83245ACF}"/>
          </ac:spMkLst>
        </pc:spChg>
        <pc:spChg chg="mod topLvl">
          <ac:chgData name="selim Tira" userId="a483220af6bbce15" providerId="LiveId" clId="{0BD0C8AA-90B6-4DD7-8D87-53523DD6306C}" dt="2023-03-23T07:54:50.136" v="23059" actId="1076"/>
          <ac:spMkLst>
            <pc:docMk/>
            <pc:sldMk cId="25293283" sldId="2134806179"/>
            <ac:spMk id="28" creationId="{F81FA789-B5B3-BCFF-E637-D10A93D42C69}"/>
          </ac:spMkLst>
        </pc:spChg>
        <pc:spChg chg="mod topLvl">
          <ac:chgData name="selim Tira" userId="a483220af6bbce15" providerId="LiveId" clId="{0BD0C8AA-90B6-4DD7-8D87-53523DD6306C}" dt="2023-03-23T07:54:50.136" v="23059" actId="1076"/>
          <ac:spMkLst>
            <pc:docMk/>
            <pc:sldMk cId="25293283" sldId="2134806179"/>
            <ac:spMk id="29" creationId="{460F2ECD-6FF6-22A5-05F0-48BA3B58E54D}"/>
          </ac:spMkLst>
        </pc:spChg>
        <pc:spChg chg="mod topLvl">
          <ac:chgData name="selim Tira" userId="a483220af6bbce15" providerId="LiveId" clId="{0BD0C8AA-90B6-4DD7-8D87-53523DD6306C}" dt="2023-03-23T07:54:50.136" v="23059" actId="1076"/>
          <ac:spMkLst>
            <pc:docMk/>
            <pc:sldMk cId="25293283" sldId="2134806179"/>
            <ac:spMk id="31" creationId="{88ACF60C-A7E9-AB5C-6339-0F2EC01AFE51}"/>
          </ac:spMkLst>
        </pc:spChg>
        <pc:spChg chg="mod">
          <ac:chgData name="selim Tira" userId="a483220af6bbce15" providerId="LiveId" clId="{0BD0C8AA-90B6-4DD7-8D87-53523DD6306C}" dt="2023-03-23T07:55:04.249" v="23064" actId="20577"/>
          <ac:spMkLst>
            <pc:docMk/>
            <pc:sldMk cId="25293283" sldId="2134806179"/>
            <ac:spMk id="32" creationId="{2FD25636-9E8F-40D7-B60A-AEAFB111BE18}"/>
          </ac:spMkLst>
        </pc:spChg>
        <pc:spChg chg="mod topLvl">
          <ac:chgData name="selim Tira" userId="a483220af6bbce15" providerId="LiveId" clId="{0BD0C8AA-90B6-4DD7-8D87-53523DD6306C}" dt="2023-03-23T07:54:50.136" v="23059" actId="1076"/>
          <ac:spMkLst>
            <pc:docMk/>
            <pc:sldMk cId="25293283" sldId="2134806179"/>
            <ac:spMk id="33" creationId="{F5B6BEE5-999A-E56A-B7D6-1189ABFE177F}"/>
          </ac:spMkLst>
        </pc:spChg>
        <pc:spChg chg="mod topLvl">
          <ac:chgData name="selim Tira" userId="a483220af6bbce15" providerId="LiveId" clId="{0BD0C8AA-90B6-4DD7-8D87-53523DD6306C}" dt="2023-03-23T07:54:50.136" v="23059" actId="1076"/>
          <ac:spMkLst>
            <pc:docMk/>
            <pc:sldMk cId="25293283" sldId="2134806179"/>
            <ac:spMk id="34" creationId="{2D61A3F5-BEB5-872C-9AE9-ACB7EF51EBAB}"/>
          </ac:spMkLst>
        </pc:spChg>
        <pc:spChg chg="del mod">
          <ac:chgData name="selim Tira" userId="a483220af6bbce15" providerId="LiveId" clId="{0BD0C8AA-90B6-4DD7-8D87-53523DD6306C}" dt="2023-03-21T02:05:25.104" v="5429" actId="478"/>
          <ac:spMkLst>
            <pc:docMk/>
            <pc:sldMk cId="25293283" sldId="2134806179"/>
            <ac:spMk id="35" creationId="{B87EE992-F9B2-476E-94DD-A610DC1B9991}"/>
          </ac:spMkLst>
        </pc:spChg>
        <pc:spChg chg="mod topLvl">
          <ac:chgData name="selim Tira" userId="a483220af6bbce15" providerId="LiveId" clId="{0BD0C8AA-90B6-4DD7-8D87-53523DD6306C}" dt="2023-03-23T07:54:50.136" v="23059" actId="1076"/>
          <ac:spMkLst>
            <pc:docMk/>
            <pc:sldMk cId="25293283" sldId="2134806179"/>
            <ac:spMk id="36" creationId="{9992F5BA-7BDC-1CB5-A88B-915583D86E39}"/>
          </ac:spMkLst>
        </pc:spChg>
        <pc:spChg chg="mod topLvl">
          <ac:chgData name="selim Tira" userId="a483220af6bbce15" providerId="LiveId" clId="{0BD0C8AA-90B6-4DD7-8D87-53523DD6306C}" dt="2023-03-23T07:54:50.136" v="23059" actId="1076"/>
          <ac:spMkLst>
            <pc:docMk/>
            <pc:sldMk cId="25293283" sldId="2134806179"/>
            <ac:spMk id="37" creationId="{E3F094EF-7B21-E323-3D8A-726A7ED51BCA}"/>
          </ac:spMkLst>
        </pc:spChg>
        <pc:spChg chg="mod topLvl">
          <ac:chgData name="selim Tira" userId="a483220af6bbce15" providerId="LiveId" clId="{0BD0C8AA-90B6-4DD7-8D87-53523DD6306C}" dt="2023-03-23T07:54:50.136" v="23059" actId="1076"/>
          <ac:spMkLst>
            <pc:docMk/>
            <pc:sldMk cId="25293283" sldId="2134806179"/>
            <ac:spMk id="38" creationId="{00812493-708B-7CCB-B6B1-647BC6EAC1C2}"/>
          </ac:spMkLst>
        </pc:spChg>
        <pc:spChg chg="mod topLvl">
          <ac:chgData name="selim Tira" userId="a483220af6bbce15" providerId="LiveId" clId="{0BD0C8AA-90B6-4DD7-8D87-53523DD6306C}" dt="2023-03-23T07:54:50.136" v="23059" actId="1076"/>
          <ac:spMkLst>
            <pc:docMk/>
            <pc:sldMk cId="25293283" sldId="2134806179"/>
            <ac:spMk id="40" creationId="{60144784-0EF4-3F60-22A5-E86E3B9C7AA3}"/>
          </ac:spMkLst>
        </pc:spChg>
        <pc:spChg chg="mod topLvl">
          <ac:chgData name="selim Tira" userId="a483220af6bbce15" providerId="LiveId" clId="{0BD0C8AA-90B6-4DD7-8D87-53523DD6306C}" dt="2023-03-23T07:54:50.136" v="23059" actId="1076"/>
          <ac:spMkLst>
            <pc:docMk/>
            <pc:sldMk cId="25293283" sldId="2134806179"/>
            <ac:spMk id="41" creationId="{5BC65995-39E4-BA1C-07F1-118ADF1A27EF}"/>
          </ac:spMkLst>
        </pc:spChg>
        <pc:spChg chg="mod topLvl">
          <ac:chgData name="selim Tira" userId="a483220af6bbce15" providerId="LiveId" clId="{0BD0C8AA-90B6-4DD7-8D87-53523DD6306C}" dt="2023-03-23T07:54:50.136" v="23059" actId="1076"/>
          <ac:spMkLst>
            <pc:docMk/>
            <pc:sldMk cId="25293283" sldId="2134806179"/>
            <ac:spMk id="42" creationId="{BA2FE24E-4BD0-A625-3F21-445682782036}"/>
          </ac:spMkLst>
        </pc:spChg>
        <pc:spChg chg="mod topLvl">
          <ac:chgData name="selim Tira" userId="a483220af6bbce15" providerId="LiveId" clId="{0BD0C8AA-90B6-4DD7-8D87-53523DD6306C}" dt="2023-03-23T07:54:50.136" v="23059" actId="1076"/>
          <ac:spMkLst>
            <pc:docMk/>
            <pc:sldMk cId="25293283" sldId="2134806179"/>
            <ac:spMk id="43" creationId="{A56423B8-01A1-A1E0-9282-41E21EBDB0A6}"/>
          </ac:spMkLst>
        </pc:spChg>
        <pc:spChg chg="mod topLvl">
          <ac:chgData name="selim Tira" userId="a483220af6bbce15" providerId="LiveId" clId="{0BD0C8AA-90B6-4DD7-8D87-53523DD6306C}" dt="2023-03-23T07:54:50.136" v="23059" actId="1076"/>
          <ac:spMkLst>
            <pc:docMk/>
            <pc:sldMk cId="25293283" sldId="2134806179"/>
            <ac:spMk id="44" creationId="{81F95099-1719-91EC-9335-D9F8949EB5C6}"/>
          </ac:spMkLst>
        </pc:spChg>
        <pc:spChg chg="mod topLvl">
          <ac:chgData name="selim Tira" userId="a483220af6bbce15" providerId="LiveId" clId="{0BD0C8AA-90B6-4DD7-8D87-53523DD6306C}" dt="2023-03-23T07:54:50.136" v="23059" actId="1076"/>
          <ac:spMkLst>
            <pc:docMk/>
            <pc:sldMk cId="25293283" sldId="2134806179"/>
            <ac:spMk id="45" creationId="{17904039-BBB4-842C-0834-551B52742FD9}"/>
          </ac:spMkLst>
        </pc:spChg>
        <pc:spChg chg="mod topLvl">
          <ac:chgData name="selim Tira" userId="a483220af6bbce15" providerId="LiveId" clId="{0BD0C8AA-90B6-4DD7-8D87-53523DD6306C}" dt="2023-03-23T07:54:50.136" v="23059" actId="1076"/>
          <ac:spMkLst>
            <pc:docMk/>
            <pc:sldMk cId="25293283" sldId="2134806179"/>
            <ac:spMk id="47" creationId="{904BCB4C-E01F-827B-73EC-577F4C891F5B}"/>
          </ac:spMkLst>
        </pc:spChg>
        <pc:spChg chg="del">
          <ac:chgData name="selim Tira" userId="a483220af6bbce15" providerId="LiveId" clId="{0BD0C8AA-90B6-4DD7-8D87-53523DD6306C}" dt="2023-03-19T17:57:13.701" v="2242" actId="478"/>
          <ac:spMkLst>
            <pc:docMk/>
            <pc:sldMk cId="25293283" sldId="2134806179"/>
            <ac:spMk id="48" creationId="{8B109950-7C49-40A7-BD8D-488E8CB8E917}"/>
          </ac:spMkLst>
        </pc:spChg>
        <pc:spChg chg="mod topLvl">
          <ac:chgData name="selim Tira" userId="a483220af6bbce15" providerId="LiveId" clId="{0BD0C8AA-90B6-4DD7-8D87-53523DD6306C}" dt="2023-03-23T07:54:50.136" v="23059" actId="1076"/>
          <ac:spMkLst>
            <pc:docMk/>
            <pc:sldMk cId="25293283" sldId="2134806179"/>
            <ac:spMk id="49" creationId="{452627F5-895C-2A65-2427-F5F21C359032}"/>
          </ac:spMkLst>
        </pc:spChg>
        <pc:spChg chg="mod topLvl">
          <ac:chgData name="selim Tira" userId="a483220af6bbce15" providerId="LiveId" clId="{0BD0C8AA-90B6-4DD7-8D87-53523DD6306C}" dt="2023-03-23T07:54:50.136" v="23059" actId="1076"/>
          <ac:spMkLst>
            <pc:docMk/>
            <pc:sldMk cId="25293283" sldId="2134806179"/>
            <ac:spMk id="50" creationId="{80D476CF-FE77-13A4-50C7-F2B728E69A35}"/>
          </ac:spMkLst>
        </pc:spChg>
        <pc:spChg chg="mod topLvl">
          <ac:chgData name="selim Tira" userId="a483220af6bbce15" providerId="LiveId" clId="{0BD0C8AA-90B6-4DD7-8D87-53523DD6306C}" dt="2023-03-23T07:54:50.136" v="23059" actId="1076"/>
          <ac:spMkLst>
            <pc:docMk/>
            <pc:sldMk cId="25293283" sldId="2134806179"/>
            <ac:spMk id="51" creationId="{746A2317-82AE-0AC6-E16C-9F12DFAF3CCE}"/>
          </ac:spMkLst>
        </pc:spChg>
        <pc:spChg chg="mod topLvl">
          <ac:chgData name="selim Tira" userId="a483220af6bbce15" providerId="LiveId" clId="{0BD0C8AA-90B6-4DD7-8D87-53523DD6306C}" dt="2023-03-23T07:54:50.136" v="23059" actId="1076"/>
          <ac:spMkLst>
            <pc:docMk/>
            <pc:sldMk cId="25293283" sldId="2134806179"/>
            <ac:spMk id="52" creationId="{5F87B1DA-CCBA-CE7B-2E5C-810FC9DA47F2}"/>
          </ac:spMkLst>
        </pc:spChg>
        <pc:spChg chg="mod topLvl">
          <ac:chgData name="selim Tira" userId="a483220af6bbce15" providerId="LiveId" clId="{0BD0C8AA-90B6-4DD7-8D87-53523DD6306C}" dt="2023-03-23T07:54:50.136" v="23059" actId="1076"/>
          <ac:spMkLst>
            <pc:docMk/>
            <pc:sldMk cId="25293283" sldId="2134806179"/>
            <ac:spMk id="53" creationId="{837809FB-FC99-4912-B7AD-B0E0AC925983}"/>
          </ac:spMkLst>
        </pc:spChg>
        <pc:spChg chg="mod topLvl">
          <ac:chgData name="selim Tira" userId="a483220af6bbce15" providerId="LiveId" clId="{0BD0C8AA-90B6-4DD7-8D87-53523DD6306C}" dt="2023-03-23T07:54:50.136" v="23059" actId="1076"/>
          <ac:spMkLst>
            <pc:docMk/>
            <pc:sldMk cId="25293283" sldId="2134806179"/>
            <ac:spMk id="55" creationId="{0D722691-F413-9EA8-08E4-FCD40611A400}"/>
          </ac:spMkLst>
        </pc:spChg>
        <pc:spChg chg="mod topLvl">
          <ac:chgData name="selim Tira" userId="a483220af6bbce15" providerId="LiveId" clId="{0BD0C8AA-90B6-4DD7-8D87-53523DD6306C}" dt="2023-03-23T07:54:50.136" v="23059" actId="1076"/>
          <ac:spMkLst>
            <pc:docMk/>
            <pc:sldMk cId="25293283" sldId="2134806179"/>
            <ac:spMk id="56" creationId="{355C58E5-2FC3-C18C-FECA-473F230DD190}"/>
          </ac:spMkLst>
        </pc:spChg>
        <pc:spChg chg="mod topLvl">
          <ac:chgData name="selim Tira" userId="a483220af6bbce15" providerId="LiveId" clId="{0BD0C8AA-90B6-4DD7-8D87-53523DD6306C}" dt="2023-03-23T07:54:50.136" v="23059" actId="1076"/>
          <ac:spMkLst>
            <pc:docMk/>
            <pc:sldMk cId="25293283" sldId="2134806179"/>
            <ac:spMk id="57" creationId="{8B98F91E-028C-C432-D33A-E5D8E91F9349}"/>
          </ac:spMkLst>
        </pc:spChg>
        <pc:spChg chg="mod topLvl">
          <ac:chgData name="selim Tira" userId="a483220af6bbce15" providerId="LiveId" clId="{0BD0C8AA-90B6-4DD7-8D87-53523DD6306C}" dt="2023-03-23T07:54:50.136" v="23059" actId="1076"/>
          <ac:spMkLst>
            <pc:docMk/>
            <pc:sldMk cId="25293283" sldId="2134806179"/>
            <ac:spMk id="58" creationId="{30482DA2-4AFD-8A9C-1A54-0A0EC5261B06}"/>
          </ac:spMkLst>
        </pc:spChg>
        <pc:spChg chg="mod topLvl">
          <ac:chgData name="selim Tira" userId="a483220af6bbce15" providerId="LiveId" clId="{0BD0C8AA-90B6-4DD7-8D87-53523DD6306C}" dt="2023-03-23T07:54:50.136" v="23059" actId="1076"/>
          <ac:spMkLst>
            <pc:docMk/>
            <pc:sldMk cId="25293283" sldId="2134806179"/>
            <ac:spMk id="59" creationId="{867AA4C4-5BB9-5DCA-CD07-61DC071B331B}"/>
          </ac:spMkLst>
        </pc:spChg>
        <pc:spChg chg="mod topLvl">
          <ac:chgData name="selim Tira" userId="a483220af6bbce15" providerId="LiveId" clId="{0BD0C8AA-90B6-4DD7-8D87-53523DD6306C}" dt="2023-03-23T07:54:50.136" v="23059" actId="1076"/>
          <ac:spMkLst>
            <pc:docMk/>
            <pc:sldMk cId="25293283" sldId="2134806179"/>
            <ac:spMk id="60" creationId="{C0254B68-DE0D-9373-A649-FFF9DC4CC217}"/>
          </ac:spMkLst>
        </pc:spChg>
        <pc:spChg chg="mod topLvl">
          <ac:chgData name="selim Tira" userId="a483220af6bbce15" providerId="LiveId" clId="{0BD0C8AA-90B6-4DD7-8D87-53523DD6306C}" dt="2023-03-23T07:54:50.136" v="23059" actId="1076"/>
          <ac:spMkLst>
            <pc:docMk/>
            <pc:sldMk cId="25293283" sldId="2134806179"/>
            <ac:spMk id="62" creationId="{AE4BFA17-3F60-8FBC-6949-3DFB0CF37BE5}"/>
          </ac:spMkLst>
        </pc:spChg>
        <pc:spChg chg="mod topLvl">
          <ac:chgData name="selim Tira" userId="a483220af6bbce15" providerId="LiveId" clId="{0BD0C8AA-90B6-4DD7-8D87-53523DD6306C}" dt="2023-03-23T07:54:50.136" v="23059" actId="1076"/>
          <ac:spMkLst>
            <pc:docMk/>
            <pc:sldMk cId="25293283" sldId="2134806179"/>
            <ac:spMk id="63" creationId="{F7C01159-AA6D-C20B-816B-B0C53804A024}"/>
          </ac:spMkLst>
        </pc:spChg>
        <pc:spChg chg="mod topLvl">
          <ac:chgData name="selim Tira" userId="a483220af6bbce15" providerId="LiveId" clId="{0BD0C8AA-90B6-4DD7-8D87-53523DD6306C}" dt="2023-03-23T07:54:50.136" v="23059" actId="1076"/>
          <ac:spMkLst>
            <pc:docMk/>
            <pc:sldMk cId="25293283" sldId="2134806179"/>
            <ac:spMk id="64" creationId="{9E9CA133-C41E-A24D-BC65-3C28621709CF}"/>
          </ac:spMkLst>
        </pc:spChg>
        <pc:spChg chg="mod topLvl">
          <ac:chgData name="selim Tira" userId="a483220af6bbce15" providerId="LiveId" clId="{0BD0C8AA-90B6-4DD7-8D87-53523DD6306C}" dt="2023-03-23T07:54:50.136" v="23059" actId="1076"/>
          <ac:spMkLst>
            <pc:docMk/>
            <pc:sldMk cId="25293283" sldId="2134806179"/>
            <ac:spMk id="65" creationId="{02CFBAAC-6E38-96CB-43A4-42161C0EFA72}"/>
          </ac:spMkLst>
        </pc:spChg>
        <pc:spChg chg="mod topLvl">
          <ac:chgData name="selim Tira" userId="a483220af6bbce15" providerId="LiveId" clId="{0BD0C8AA-90B6-4DD7-8D87-53523DD6306C}" dt="2023-03-23T07:54:50.136" v="23059" actId="1076"/>
          <ac:spMkLst>
            <pc:docMk/>
            <pc:sldMk cId="25293283" sldId="2134806179"/>
            <ac:spMk id="66" creationId="{B29748BE-D68B-DD11-232B-87A74521C86D}"/>
          </ac:spMkLst>
        </pc:spChg>
        <pc:spChg chg="mod topLvl">
          <ac:chgData name="selim Tira" userId="a483220af6bbce15" providerId="LiveId" clId="{0BD0C8AA-90B6-4DD7-8D87-53523DD6306C}" dt="2023-03-23T07:54:50.136" v="23059" actId="1076"/>
          <ac:spMkLst>
            <pc:docMk/>
            <pc:sldMk cId="25293283" sldId="2134806179"/>
            <ac:spMk id="67" creationId="{300E57BF-52A3-D6AD-44CD-FFFC77C3F926}"/>
          </ac:spMkLst>
        </pc:spChg>
        <pc:spChg chg="mod topLvl">
          <ac:chgData name="selim Tira" userId="a483220af6bbce15" providerId="LiveId" clId="{0BD0C8AA-90B6-4DD7-8D87-53523DD6306C}" dt="2023-03-23T07:54:50.136" v="23059" actId="1076"/>
          <ac:spMkLst>
            <pc:docMk/>
            <pc:sldMk cId="25293283" sldId="2134806179"/>
            <ac:spMk id="69" creationId="{2D6E3A20-5346-7E30-F447-9C9A28400AC1}"/>
          </ac:spMkLst>
        </pc:spChg>
        <pc:spChg chg="mod topLvl">
          <ac:chgData name="selim Tira" userId="a483220af6bbce15" providerId="LiveId" clId="{0BD0C8AA-90B6-4DD7-8D87-53523DD6306C}" dt="2023-03-23T07:54:50.136" v="23059" actId="1076"/>
          <ac:spMkLst>
            <pc:docMk/>
            <pc:sldMk cId="25293283" sldId="2134806179"/>
            <ac:spMk id="70" creationId="{16CA2061-7738-BADE-21D3-54648609585B}"/>
          </ac:spMkLst>
        </pc:spChg>
        <pc:spChg chg="mod topLvl">
          <ac:chgData name="selim Tira" userId="a483220af6bbce15" providerId="LiveId" clId="{0BD0C8AA-90B6-4DD7-8D87-53523DD6306C}" dt="2023-03-23T07:54:50.136" v="23059" actId="1076"/>
          <ac:spMkLst>
            <pc:docMk/>
            <pc:sldMk cId="25293283" sldId="2134806179"/>
            <ac:spMk id="71" creationId="{48FD9120-A8DD-CBF4-708A-A73EDA9C6A24}"/>
          </ac:spMkLst>
        </pc:spChg>
        <pc:spChg chg="mod topLvl">
          <ac:chgData name="selim Tira" userId="a483220af6bbce15" providerId="LiveId" clId="{0BD0C8AA-90B6-4DD7-8D87-53523DD6306C}" dt="2023-03-23T07:54:50.136" v="23059" actId="1076"/>
          <ac:spMkLst>
            <pc:docMk/>
            <pc:sldMk cId="25293283" sldId="2134806179"/>
            <ac:spMk id="72" creationId="{2D396093-DD34-D0C0-8DA2-A5BE4BAD591E}"/>
          </ac:spMkLst>
        </pc:spChg>
        <pc:spChg chg="mod topLvl">
          <ac:chgData name="selim Tira" userId="a483220af6bbce15" providerId="LiveId" clId="{0BD0C8AA-90B6-4DD7-8D87-53523DD6306C}" dt="2023-03-23T07:54:50.136" v="23059" actId="1076"/>
          <ac:spMkLst>
            <pc:docMk/>
            <pc:sldMk cId="25293283" sldId="2134806179"/>
            <ac:spMk id="73" creationId="{8F9A3FA2-CB9C-6BA1-9515-E303709482DF}"/>
          </ac:spMkLst>
        </pc:spChg>
        <pc:spChg chg="mod topLvl">
          <ac:chgData name="selim Tira" userId="a483220af6bbce15" providerId="LiveId" clId="{0BD0C8AA-90B6-4DD7-8D87-53523DD6306C}" dt="2023-03-23T07:54:50.136" v="23059" actId="1076"/>
          <ac:spMkLst>
            <pc:docMk/>
            <pc:sldMk cId="25293283" sldId="2134806179"/>
            <ac:spMk id="74" creationId="{8532950D-98AE-8F8F-742D-310AFC67D1FD}"/>
          </ac:spMkLst>
        </pc:spChg>
        <pc:spChg chg="add mod">
          <ac:chgData name="selim Tira" userId="a483220af6bbce15" providerId="LiveId" clId="{0BD0C8AA-90B6-4DD7-8D87-53523DD6306C}" dt="2023-03-22T19:36:00.179" v="13698" actId="20577"/>
          <ac:spMkLst>
            <pc:docMk/>
            <pc:sldMk cId="25293283" sldId="2134806179"/>
            <ac:spMk id="75" creationId="{D5C53283-52C5-812C-0502-7E3DA234AE4D}"/>
          </ac:spMkLst>
        </pc:spChg>
        <pc:grpChg chg="add del mod">
          <ac:chgData name="selim Tira" userId="a483220af6bbce15" providerId="LiveId" clId="{0BD0C8AA-90B6-4DD7-8D87-53523DD6306C}" dt="2023-03-21T05:11:19.355" v="8175" actId="165"/>
          <ac:grpSpMkLst>
            <pc:docMk/>
            <pc:sldMk cId="25293283" sldId="2134806179"/>
            <ac:grpSpMk id="4" creationId="{308BF230-B380-D23D-6B45-1BDAE4D55343}"/>
          </ac:grpSpMkLst>
        </pc:grpChg>
        <pc:grpChg chg="del">
          <ac:chgData name="selim Tira" userId="a483220af6bbce15" providerId="LiveId" clId="{0BD0C8AA-90B6-4DD7-8D87-53523DD6306C}" dt="2023-03-19T23:19:45.329" v="5054" actId="478"/>
          <ac:grpSpMkLst>
            <pc:docMk/>
            <pc:sldMk cId="25293283" sldId="2134806179"/>
            <ac:grpSpMk id="9" creationId="{E8B861E9-CB06-CDB9-246B-E479CAE63171}"/>
          </ac:grpSpMkLst>
        </pc:grpChg>
        <pc:grpChg chg="add del mod">
          <ac:chgData name="selim Tira" userId="a483220af6bbce15" providerId="LiveId" clId="{0BD0C8AA-90B6-4DD7-8D87-53523DD6306C}" dt="2023-03-21T05:11:19.355" v="8175" actId="165"/>
          <ac:grpSpMkLst>
            <pc:docMk/>
            <pc:sldMk cId="25293283" sldId="2134806179"/>
            <ac:grpSpMk id="16" creationId="{77CCB580-1CAF-D8E8-0C3D-6014E7468889}"/>
          </ac:grpSpMkLst>
        </pc:grpChg>
        <pc:grpChg chg="add del mod">
          <ac:chgData name="selim Tira" userId="a483220af6bbce15" providerId="LiveId" clId="{0BD0C8AA-90B6-4DD7-8D87-53523DD6306C}" dt="2023-03-21T05:11:19.355" v="8175" actId="165"/>
          <ac:grpSpMkLst>
            <pc:docMk/>
            <pc:sldMk cId="25293283" sldId="2134806179"/>
            <ac:grpSpMk id="23" creationId="{4439211C-FA7D-9FAC-17CF-995348253360}"/>
          </ac:grpSpMkLst>
        </pc:grpChg>
        <pc:grpChg chg="add del mod">
          <ac:chgData name="selim Tira" userId="a483220af6bbce15" providerId="LiveId" clId="{0BD0C8AA-90B6-4DD7-8D87-53523DD6306C}" dt="2023-03-21T05:11:19.355" v="8175" actId="165"/>
          <ac:grpSpMkLst>
            <pc:docMk/>
            <pc:sldMk cId="25293283" sldId="2134806179"/>
            <ac:grpSpMk id="30" creationId="{564F3EB7-716D-81DD-AE14-00C50C773CCE}"/>
          </ac:grpSpMkLst>
        </pc:grpChg>
        <pc:grpChg chg="add del mod">
          <ac:chgData name="selim Tira" userId="a483220af6bbce15" providerId="LiveId" clId="{0BD0C8AA-90B6-4DD7-8D87-53523DD6306C}" dt="2023-03-21T05:11:19.355" v="8175" actId="165"/>
          <ac:grpSpMkLst>
            <pc:docMk/>
            <pc:sldMk cId="25293283" sldId="2134806179"/>
            <ac:grpSpMk id="39" creationId="{ED938CA0-A37C-2492-43F9-51A98A495D30}"/>
          </ac:grpSpMkLst>
        </pc:grpChg>
        <pc:grpChg chg="add del mod">
          <ac:chgData name="selim Tira" userId="a483220af6bbce15" providerId="LiveId" clId="{0BD0C8AA-90B6-4DD7-8D87-53523DD6306C}" dt="2023-03-21T05:11:19.355" v="8175" actId="165"/>
          <ac:grpSpMkLst>
            <pc:docMk/>
            <pc:sldMk cId="25293283" sldId="2134806179"/>
            <ac:grpSpMk id="46" creationId="{55D2E43D-6564-A106-A9D8-6D124DE690CC}"/>
          </ac:grpSpMkLst>
        </pc:grpChg>
        <pc:grpChg chg="add del mod">
          <ac:chgData name="selim Tira" userId="a483220af6bbce15" providerId="LiveId" clId="{0BD0C8AA-90B6-4DD7-8D87-53523DD6306C}" dt="2023-03-21T05:11:19.355" v="8175" actId="165"/>
          <ac:grpSpMkLst>
            <pc:docMk/>
            <pc:sldMk cId="25293283" sldId="2134806179"/>
            <ac:grpSpMk id="54" creationId="{5F4E0284-31B1-6D7D-9757-6726B01D1C44}"/>
          </ac:grpSpMkLst>
        </pc:grpChg>
        <pc:grpChg chg="add del mod">
          <ac:chgData name="selim Tira" userId="a483220af6bbce15" providerId="LiveId" clId="{0BD0C8AA-90B6-4DD7-8D87-53523DD6306C}" dt="2023-03-21T05:11:19.355" v="8175" actId="165"/>
          <ac:grpSpMkLst>
            <pc:docMk/>
            <pc:sldMk cId="25293283" sldId="2134806179"/>
            <ac:grpSpMk id="61" creationId="{88A7BCD5-70E5-DB2C-5D0D-3194C173A223}"/>
          </ac:grpSpMkLst>
        </pc:grpChg>
        <pc:grpChg chg="add del mod">
          <ac:chgData name="selim Tira" userId="a483220af6bbce15" providerId="LiveId" clId="{0BD0C8AA-90B6-4DD7-8D87-53523DD6306C}" dt="2023-03-21T05:11:19.355" v="8175" actId="165"/>
          <ac:grpSpMkLst>
            <pc:docMk/>
            <pc:sldMk cId="25293283" sldId="2134806179"/>
            <ac:grpSpMk id="68" creationId="{2022E31C-27AF-BEB4-0E19-D480AAAD08CD}"/>
          </ac:grpSpMkLst>
        </pc:grpChg>
        <pc:graphicFrameChg chg="add mod modGraphic">
          <ac:chgData name="selim Tira" userId="a483220af6bbce15" providerId="LiveId" clId="{0BD0C8AA-90B6-4DD7-8D87-53523DD6306C}" dt="2023-03-23T07:54:50.136" v="23059" actId="1076"/>
          <ac:graphicFrameMkLst>
            <pc:docMk/>
            <pc:sldMk cId="25293283" sldId="2134806179"/>
            <ac:graphicFrameMk id="2" creationId="{BAAA7613-976F-6EA7-9211-B37DDFE45BF4}"/>
          </ac:graphicFrameMkLst>
        </pc:graphicFrameChg>
      </pc:sldChg>
      <pc:sldChg chg="modSp add del mod">
        <pc:chgData name="selim Tira" userId="a483220af6bbce15" providerId="LiveId" clId="{0BD0C8AA-90B6-4DD7-8D87-53523DD6306C}" dt="2023-03-19T16:45:32.331" v="1778" actId="47"/>
        <pc:sldMkLst>
          <pc:docMk/>
          <pc:sldMk cId="241301609" sldId="2134806179"/>
        </pc:sldMkLst>
        <pc:spChg chg="mod">
          <ac:chgData name="selim Tira" userId="a483220af6bbce15" providerId="LiveId" clId="{0BD0C8AA-90B6-4DD7-8D87-53523DD6306C}" dt="2023-03-19T14:28:59.370" v="1521" actId="108"/>
          <ac:spMkLst>
            <pc:docMk/>
            <pc:sldMk cId="241301609" sldId="2134806179"/>
            <ac:spMk id="19" creationId="{A68B6D11-355F-472B-A7ED-12EEDAF37615}"/>
          </ac:spMkLst>
        </pc:spChg>
        <pc:spChg chg="mod">
          <ac:chgData name="selim Tira" userId="a483220af6bbce15" providerId="LiveId" clId="{0BD0C8AA-90B6-4DD7-8D87-53523DD6306C}" dt="2023-03-19T14:33:13.591" v="1682" actId="20577"/>
          <ac:spMkLst>
            <pc:docMk/>
            <pc:sldMk cId="241301609" sldId="2134806179"/>
            <ac:spMk id="20" creationId="{FCCF2FAE-B1E3-4AB6-B3FE-923EEB6D2538}"/>
          </ac:spMkLst>
        </pc:spChg>
        <pc:spChg chg="mod">
          <ac:chgData name="selim Tira" userId="a483220af6bbce15" providerId="LiveId" clId="{0BD0C8AA-90B6-4DD7-8D87-53523DD6306C}" dt="2023-03-19T14:38:11.558" v="1700"/>
          <ac:spMkLst>
            <pc:docMk/>
            <pc:sldMk cId="241301609" sldId="2134806179"/>
            <ac:spMk id="23" creationId="{D94800F4-8091-4E41-9F91-D147CF963FA0}"/>
          </ac:spMkLst>
        </pc:spChg>
        <pc:spChg chg="mod">
          <ac:chgData name="selim Tira" userId="a483220af6bbce15" providerId="LiveId" clId="{0BD0C8AA-90B6-4DD7-8D87-53523DD6306C}" dt="2023-03-19T14:39:16.084" v="1710"/>
          <ac:spMkLst>
            <pc:docMk/>
            <pc:sldMk cId="241301609" sldId="2134806179"/>
            <ac:spMk id="26" creationId="{A731777D-6801-40E8-AB59-4C83551681EE}"/>
          </ac:spMkLst>
        </pc:spChg>
        <pc:spChg chg="mod">
          <ac:chgData name="selim Tira" userId="a483220af6bbce15" providerId="LiveId" clId="{0BD0C8AA-90B6-4DD7-8D87-53523DD6306C}" dt="2023-03-19T14:28:51.699" v="1519" actId="108"/>
          <ac:spMkLst>
            <pc:docMk/>
            <pc:sldMk cId="241301609" sldId="2134806179"/>
            <ac:spMk id="30" creationId="{4CD646AA-818C-436D-A46A-98C7BD8ADD27}"/>
          </ac:spMkLst>
        </pc:spChg>
        <pc:spChg chg="mod">
          <ac:chgData name="selim Tira" userId="a483220af6bbce15" providerId="LiveId" clId="{0BD0C8AA-90B6-4DD7-8D87-53523DD6306C}" dt="2023-03-19T14:28:47.165" v="1518" actId="108"/>
          <ac:spMkLst>
            <pc:docMk/>
            <pc:sldMk cId="241301609" sldId="2134806179"/>
            <ac:spMk id="40" creationId="{0EB36358-D628-47EF-9CC6-BE4F635612CF}"/>
          </ac:spMkLst>
        </pc:spChg>
      </pc:sldChg>
      <pc:sldChg chg="addSp delSp modSp add mod ord">
        <pc:chgData name="selim Tira" userId="a483220af6bbce15" providerId="LiveId" clId="{0BD0C8AA-90B6-4DD7-8D87-53523DD6306C}" dt="2023-03-23T07:46:15.726" v="22856" actId="20577"/>
        <pc:sldMkLst>
          <pc:docMk/>
          <pc:sldMk cId="365482167" sldId="2134806180"/>
        </pc:sldMkLst>
        <pc:spChg chg="add mod">
          <ac:chgData name="selim Tira" userId="a483220af6bbce15" providerId="LiveId" clId="{0BD0C8AA-90B6-4DD7-8D87-53523DD6306C}" dt="2023-03-22T19:38:36.832" v="13713" actId="571"/>
          <ac:spMkLst>
            <pc:docMk/>
            <pc:sldMk cId="365482167" sldId="2134806180"/>
            <ac:spMk id="2" creationId="{B7DEE898-445E-1DED-06AB-8AADD28EE364}"/>
          </ac:spMkLst>
        </pc:spChg>
        <pc:spChg chg="del mod">
          <ac:chgData name="selim Tira" userId="a483220af6bbce15" providerId="LiveId" clId="{0BD0C8AA-90B6-4DD7-8D87-53523DD6306C}" dt="2023-03-19T19:23:28.691" v="2538" actId="478"/>
          <ac:spMkLst>
            <pc:docMk/>
            <pc:sldMk cId="365482167" sldId="2134806180"/>
            <ac:spMk id="3" creationId="{0720D752-FAA0-4897-3CD3-0BF130DB8D78}"/>
          </ac:spMkLst>
        </pc:spChg>
        <pc:spChg chg="add mod topLvl">
          <ac:chgData name="selim Tira" userId="a483220af6bbce15" providerId="LiveId" clId="{0BD0C8AA-90B6-4DD7-8D87-53523DD6306C}" dt="2023-03-21T22:03:12.764" v="9432" actId="2711"/>
          <ac:spMkLst>
            <pc:docMk/>
            <pc:sldMk cId="365482167" sldId="2134806180"/>
            <ac:spMk id="4" creationId="{7E3C9267-AFC4-344D-70D5-979F34991E23}"/>
          </ac:spMkLst>
        </pc:spChg>
        <pc:spChg chg="add del mod topLvl">
          <ac:chgData name="selim Tira" userId="a483220af6bbce15" providerId="LiveId" clId="{0BD0C8AA-90B6-4DD7-8D87-53523DD6306C}" dt="2023-03-19T23:22:29.544" v="5069" actId="478"/>
          <ac:spMkLst>
            <pc:docMk/>
            <pc:sldMk cId="365482167" sldId="2134806180"/>
            <ac:spMk id="5" creationId="{25D63473-D2D3-5E59-098E-4417EA66E9B4}"/>
          </ac:spMkLst>
        </pc:spChg>
        <pc:spChg chg="add del mod topLvl">
          <ac:chgData name="selim Tira" userId="a483220af6bbce15" providerId="LiveId" clId="{0BD0C8AA-90B6-4DD7-8D87-53523DD6306C}" dt="2023-03-19T23:22:26.850" v="5068" actId="478"/>
          <ac:spMkLst>
            <pc:docMk/>
            <pc:sldMk cId="365482167" sldId="2134806180"/>
            <ac:spMk id="6" creationId="{D1CD3D4E-790B-C7D6-FA8C-14909319DA50}"/>
          </ac:spMkLst>
        </pc:spChg>
        <pc:spChg chg="add del mod topLvl">
          <ac:chgData name="selim Tira" userId="a483220af6bbce15" providerId="LiveId" clId="{0BD0C8AA-90B6-4DD7-8D87-53523DD6306C}" dt="2023-03-19T23:22:26.850" v="5068" actId="478"/>
          <ac:spMkLst>
            <pc:docMk/>
            <pc:sldMk cId="365482167" sldId="2134806180"/>
            <ac:spMk id="7" creationId="{0E1BC019-2C56-D0D2-ADB3-2738DCDCAFC1}"/>
          </ac:spMkLst>
        </pc:spChg>
        <pc:spChg chg="add del mod">
          <ac:chgData name="selim Tira" userId="a483220af6bbce15" providerId="LiveId" clId="{0BD0C8AA-90B6-4DD7-8D87-53523DD6306C}" dt="2023-03-19T20:10:57.092" v="2644" actId="478"/>
          <ac:spMkLst>
            <pc:docMk/>
            <pc:sldMk cId="365482167" sldId="2134806180"/>
            <ac:spMk id="13" creationId="{66FE6985-CC66-AE32-3171-802B2E6DF6D5}"/>
          </ac:spMkLst>
        </pc:spChg>
        <pc:spChg chg="add mod">
          <ac:chgData name="selim Tira" userId="a483220af6bbce15" providerId="LiveId" clId="{0BD0C8AA-90B6-4DD7-8D87-53523DD6306C}" dt="2023-03-23T07:46:15.726" v="22856" actId="20577"/>
          <ac:spMkLst>
            <pc:docMk/>
            <pc:sldMk cId="365482167" sldId="2134806180"/>
            <ac:spMk id="13" creationId="{DCE65614-4DF0-E237-6788-72E151437ECB}"/>
          </ac:spMkLst>
        </pc:spChg>
        <pc:spChg chg="add del mod">
          <ac:chgData name="selim Tira" userId="a483220af6bbce15" providerId="LiveId" clId="{0BD0C8AA-90B6-4DD7-8D87-53523DD6306C}" dt="2023-03-19T20:10:57.092" v="2644" actId="478"/>
          <ac:spMkLst>
            <pc:docMk/>
            <pc:sldMk cId="365482167" sldId="2134806180"/>
            <ac:spMk id="14" creationId="{C793BC6E-8D5C-FFAB-8063-19EB5D8F9F8F}"/>
          </ac:spMkLst>
        </pc:spChg>
        <pc:spChg chg="add del mod">
          <ac:chgData name="selim Tira" userId="a483220af6bbce15" providerId="LiveId" clId="{0BD0C8AA-90B6-4DD7-8D87-53523DD6306C}" dt="2023-03-19T20:10:57.092" v="2644" actId="478"/>
          <ac:spMkLst>
            <pc:docMk/>
            <pc:sldMk cId="365482167" sldId="2134806180"/>
            <ac:spMk id="15" creationId="{65EE18A6-4804-1379-CC84-22578D28DBAA}"/>
          </ac:spMkLst>
        </pc:spChg>
        <pc:spChg chg="add del mod">
          <ac:chgData name="selim Tira" userId="a483220af6bbce15" providerId="LiveId" clId="{0BD0C8AA-90B6-4DD7-8D87-53523DD6306C}" dt="2023-03-19T20:10:57.092" v="2644" actId="478"/>
          <ac:spMkLst>
            <pc:docMk/>
            <pc:sldMk cId="365482167" sldId="2134806180"/>
            <ac:spMk id="16" creationId="{C684F760-420B-34B4-F6A3-C6DDCA2BDBA3}"/>
          </ac:spMkLst>
        </pc:spChg>
        <pc:spChg chg="add mod topLvl">
          <ac:chgData name="selim Tira" userId="a483220af6bbce15" providerId="LiveId" clId="{0BD0C8AA-90B6-4DD7-8D87-53523DD6306C}" dt="2023-03-21T22:03:12.764" v="9432" actId="2711"/>
          <ac:spMkLst>
            <pc:docMk/>
            <pc:sldMk cId="365482167" sldId="2134806180"/>
            <ac:spMk id="24" creationId="{41FB72B9-6561-6FC7-1CF2-2816DAD9884A}"/>
          </ac:spMkLst>
        </pc:spChg>
        <pc:spChg chg="add mod topLvl">
          <ac:chgData name="selim Tira" userId="a483220af6bbce15" providerId="LiveId" clId="{0BD0C8AA-90B6-4DD7-8D87-53523DD6306C}" dt="2023-03-21T22:03:12.764" v="9432" actId="2711"/>
          <ac:spMkLst>
            <pc:docMk/>
            <pc:sldMk cId="365482167" sldId="2134806180"/>
            <ac:spMk id="25" creationId="{10C9A5E0-685C-35A7-7824-29506046A621}"/>
          </ac:spMkLst>
        </pc:spChg>
        <pc:spChg chg="add mod topLvl">
          <ac:chgData name="selim Tira" userId="a483220af6bbce15" providerId="LiveId" clId="{0BD0C8AA-90B6-4DD7-8D87-53523DD6306C}" dt="2023-03-21T22:03:12.764" v="9432" actId="2711"/>
          <ac:spMkLst>
            <pc:docMk/>
            <pc:sldMk cId="365482167" sldId="2134806180"/>
            <ac:spMk id="26" creationId="{F4A5422D-045C-7649-B41B-C47EE6E87646}"/>
          </ac:spMkLst>
        </pc:spChg>
        <pc:spChg chg="add del mod topLvl">
          <ac:chgData name="selim Tira" userId="a483220af6bbce15" providerId="LiveId" clId="{0BD0C8AA-90B6-4DD7-8D87-53523DD6306C}" dt="2023-03-21T01:59:17.296" v="5344" actId="478"/>
          <ac:spMkLst>
            <pc:docMk/>
            <pc:sldMk cId="365482167" sldId="2134806180"/>
            <ac:spMk id="27" creationId="{E1899768-4002-BC7C-5FE6-8D51149BC605}"/>
          </ac:spMkLst>
        </pc:spChg>
        <pc:spChg chg="add del mod topLvl">
          <ac:chgData name="selim Tira" userId="a483220af6bbce15" providerId="LiveId" clId="{0BD0C8AA-90B6-4DD7-8D87-53523DD6306C}" dt="2023-03-19T23:22:52.366" v="5077" actId="478"/>
          <ac:spMkLst>
            <pc:docMk/>
            <pc:sldMk cId="365482167" sldId="2134806180"/>
            <ac:spMk id="28" creationId="{B0A89AF5-1457-3DED-4800-BD8357154D4A}"/>
          </ac:spMkLst>
        </pc:spChg>
        <pc:spChg chg="add mod topLvl">
          <ac:chgData name="selim Tira" userId="a483220af6bbce15" providerId="LiveId" clId="{0BD0C8AA-90B6-4DD7-8D87-53523DD6306C}" dt="2023-03-21T22:03:12.764" v="9432" actId="2711"/>
          <ac:spMkLst>
            <pc:docMk/>
            <pc:sldMk cId="365482167" sldId="2134806180"/>
            <ac:spMk id="29" creationId="{781F8BFF-7FEE-3311-0636-08B0BE2CA8C9}"/>
          </ac:spMkLst>
        </pc:spChg>
        <pc:spChg chg="add del mod topLvl">
          <ac:chgData name="selim Tira" userId="a483220af6bbce15" providerId="LiveId" clId="{0BD0C8AA-90B6-4DD7-8D87-53523DD6306C}" dt="2023-03-19T23:22:26.850" v="5068" actId="478"/>
          <ac:spMkLst>
            <pc:docMk/>
            <pc:sldMk cId="365482167" sldId="2134806180"/>
            <ac:spMk id="30" creationId="{C5FDE682-D90A-C5B9-5C9C-10046A7491AE}"/>
          </ac:spMkLst>
        </pc:spChg>
        <pc:spChg chg="add del mod topLvl">
          <ac:chgData name="selim Tira" userId="a483220af6bbce15" providerId="LiveId" clId="{0BD0C8AA-90B6-4DD7-8D87-53523DD6306C}" dt="2023-03-19T23:22:26.850" v="5068" actId="478"/>
          <ac:spMkLst>
            <pc:docMk/>
            <pc:sldMk cId="365482167" sldId="2134806180"/>
            <ac:spMk id="31" creationId="{7457C1E3-9EF7-0E9B-C43A-55A6F57FD8A8}"/>
          </ac:spMkLst>
        </pc:spChg>
        <pc:spChg chg="mod">
          <ac:chgData name="selim Tira" userId="a483220af6bbce15" providerId="LiveId" clId="{0BD0C8AA-90B6-4DD7-8D87-53523DD6306C}" dt="2023-03-23T06:56:38.749" v="20765" actId="20577"/>
          <ac:spMkLst>
            <pc:docMk/>
            <pc:sldMk cId="365482167" sldId="2134806180"/>
            <ac:spMk id="32" creationId="{2FD25636-9E8F-40D7-B60A-AEAFB111BE18}"/>
          </ac:spMkLst>
        </pc:spChg>
        <pc:spChg chg="add del mod topLvl">
          <ac:chgData name="selim Tira" userId="a483220af6bbce15" providerId="LiveId" clId="{0BD0C8AA-90B6-4DD7-8D87-53523DD6306C}" dt="2023-03-19T23:22:26.850" v="5068" actId="478"/>
          <ac:spMkLst>
            <pc:docMk/>
            <pc:sldMk cId="365482167" sldId="2134806180"/>
            <ac:spMk id="33" creationId="{6CBD3B8A-1785-D19F-9AD6-768E8595D912}"/>
          </ac:spMkLst>
        </pc:spChg>
        <pc:spChg chg="add del mod topLvl">
          <ac:chgData name="selim Tira" userId="a483220af6bbce15" providerId="LiveId" clId="{0BD0C8AA-90B6-4DD7-8D87-53523DD6306C}" dt="2023-03-19T23:22:26.850" v="5068" actId="478"/>
          <ac:spMkLst>
            <pc:docMk/>
            <pc:sldMk cId="365482167" sldId="2134806180"/>
            <ac:spMk id="34" creationId="{D921620C-8597-7B05-5887-3D4F35F2BA85}"/>
          </ac:spMkLst>
        </pc:spChg>
        <pc:spChg chg="add del mod">
          <ac:chgData name="selim Tira" userId="a483220af6bbce15" providerId="LiveId" clId="{0BD0C8AA-90B6-4DD7-8D87-53523DD6306C}" dt="2023-03-21T02:03:41.985" v="5409" actId="478"/>
          <ac:spMkLst>
            <pc:docMk/>
            <pc:sldMk cId="365482167" sldId="2134806180"/>
            <ac:spMk id="35" creationId="{B87EE992-F9B2-476E-94DD-A610DC1B9991}"/>
          </ac:spMkLst>
        </pc:spChg>
        <pc:spChg chg="add del mod topLvl">
          <ac:chgData name="selim Tira" userId="a483220af6bbce15" providerId="LiveId" clId="{0BD0C8AA-90B6-4DD7-8D87-53523DD6306C}" dt="2023-03-19T23:22:26.850" v="5068" actId="478"/>
          <ac:spMkLst>
            <pc:docMk/>
            <pc:sldMk cId="365482167" sldId="2134806180"/>
            <ac:spMk id="36" creationId="{C672BB53-E47F-7B17-62A3-0C805DF1D503}"/>
          </ac:spMkLst>
        </pc:spChg>
        <pc:spChg chg="add del mod">
          <ac:chgData name="selim Tira" userId="a483220af6bbce15" providerId="LiveId" clId="{0BD0C8AA-90B6-4DD7-8D87-53523DD6306C}" dt="2023-03-19T20:10:57.092" v="2644" actId="478"/>
          <ac:spMkLst>
            <pc:docMk/>
            <pc:sldMk cId="365482167" sldId="2134806180"/>
            <ac:spMk id="37" creationId="{4D9E58F0-ECE7-64DC-74A3-B0F2A29E2CC3}"/>
          </ac:spMkLst>
        </pc:spChg>
        <pc:spChg chg="add del mod">
          <ac:chgData name="selim Tira" userId="a483220af6bbce15" providerId="LiveId" clId="{0BD0C8AA-90B6-4DD7-8D87-53523DD6306C}" dt="2023-03-19T20:10:57.092" v="2644" actId="478"/>
          <ac:spMkLst>
            <pc:docMk/>
            <pc:sldMk cId="365482167" sldId="2134806180"/>
            <ac:spMk id="38" creationId="{528F4573-D6FE-EB0A-9B2A-47A49784CA13}"/>
          </ac:spMkLst>
        </pc:spChg>
        <pc:spChg chg="add del mod">
          <ac:chgData name="selim Tira" userId="a483220af6bbce15" providerId="LiveId" clId="{0BD0C8AA-90B6-4DD7-8D87-53523DD6306C}" dt="2023-03-19T20:10:57.092" v="2644" actId="478"/>
          <ac:spMkLst>
            <pc:docMk/>
            <pc:sldMk cId="365482167" sldId="2134806180"/>
            <ac:spMk id="39" creationId="{B76E4475-CDB9-71E8-96DC-6532FAB0B690}"/>
          </ac:spMkLst>
        </pc:spChg>
        <pc:spChg chg="add del mod">
          <ac:chgData name="selim Tira" userId="a483220af6bbce15" providerId="LiveId" clId="{0BD0C8AA-90B6-4DD7-8D87-53523DD6306C}" dt="2023-03-19T20:10:57.092" v="2644" actId="478"/>
          <ac:spMkLst>
            <pc:docMk/>
            <pc:sldMk cId="365482167" sldId="2134806180"/>
            <ac:spMk id="40" creationId="{3D282E04-A474-692D-F54E-281F6B01A87C}"/>
          </ac:spMkLst>
        </pc:spChg>
        <pc:spChg chg="add del mod">
          <ac:chgData name="selim Tira" userId="a483220af6bbce15" providerId="LiveId" clId="{0BD0C8AA-90B6-4DD7-8D87-53523DD6306C}" dt="2023-03-19T20:10:57.092" v="2644" actId="478"/>
          <ac:spMkLst>
            <pc:docMk/>
            <pc:sldMk cId="365482167" sldId="2134806180"/>
            <ac:spMk id="41" creationId="{DA97BB5B-EDA2-0A9F-966F-9035CD08F7D0}"/>
          </ac:spMkLst>
        </pc:spChg>
        <pc:spChg chg="add del mod">
          <ac:chgData name="selim Tira" userId="a483220af6bbce15" providerId="LiveId" clId="{0BD0C8AA-90B6-4DD7-8D87-53523DD6306C}" dt="2023-03-19T20:10:57.092" v="2644" actId="478"/>
          <ac:spMkLst>
            <pc:docMk/>
            <pc:sldMk cId="365482167" sldId="2134806180"/>
            <ac:spMk id="42" creationId="{C4DE1081-EB5F-5296-49D1-E2A0CC1C75A4}"/>
          </ac:spMkLst>
        </pc:spChg>
        <pc:spChg chg="add del mod">
          <ac:chgData name="selim Tira" userId="a483220af6bbce15" providerId="LiveId" clId="{0BD0C8AA-90B6-4DD7-8D87-53523DD6306C}" dt="2023-03-19T20:10:57.092" v="2644" actId="478"/>
          <ac:spMkLst>
            <pc:docMk/>
            <pc:sldMk cId="365482167" sldId="2134806180"/>
            <ac:spMk id="43" creationId="{59D8C6E2-27EE-393A-CC53-538DFD3249C8}"/>
          </ac:spMkLst>
        </pc:spChg>
        <pc:spChg chg="add del mod">
          <ac:chgData name="selim Tira" userId="a483220af6bbce15" providerId="LiveId" clId="{0BD0C8AA-90B6-4DD7-8D87-53523DD6306C}" dt="2023-03-19T20:10:57.092" v="2644" actId="478"/>
          <ac:spMkLst>
            <pc:docMk/>
            <pc:sldMk cId="365482167" sldId="2134806180"/>
            <ac:spMk id="44" creationId="{4F03C320-EE4D-C431-4AEB-1E7CF353431F}"/>
          </ac:spMkLst>
        </pc:spChg>
        <pc:spChg chg="add del mod">
          <ac:chgData name="selim Tira" userId="a483220af6bbce15" providerId="LiveId" clId="{0BD0C8AA-90B6-4DD7-8D87-53523DD6306C}" dt="2023-03-19T20:10:57.092" v="2644" actId="478"/>
          <ac:spMkLst>
            <pc:docMk/>
            <pc:sldMk cId="365482167" sldId="2134806180"/>
            <ac:spMk id="45" creationId="{8F1B6DC2-917D-B8AB-4F33-B4123C776A55}"/>
          </ac:spMkLst>
        </pc:spChg>
        <pc:spChg chg="add del mod">
          <ac:chgData name="selim Tira" userId="a483220af6bbce15" providerId="LiveId" clId="{0BD0C8AA-90B6-4DD7-8D87-53523DD6306C}" dt="2023-03-19T20:10:57.092" v="2644" actId="478"/>
          <ac:spMkLst>
            <pc:docMk/>
            <pc:sldMk cId="365482167" sldId="2134806180"/>
            <ac:spMk id="46" creationId="{4A2B164C-3B4C-ECD0-C63E-379A9E0D45ED}"/>
          </ac:spMkLst>
        </pc:spChg>
        <pc:spChg chg="add del mod topLvl">
          <ac:chgData name="selim Tira" userId="a483220af6bbce15" providerId="LiveId" clId="{0BD0C8AA-90B6-4DD7-8D87-53523DD6306C}" dt="2023-03-19T23:22:29.544" v="5069" actId="478"/>
          <ac:spMkLst>
            <pc:docMk/>
            <pc:sldMk cId="365482167" sldId="2134806180"/>
            <ac:spMk id="47" creationId="{6B73B918-ED18-D449-00C5-44E668C56DD7}"/>
          </ac:spMkLst>
        </pc:spChg>
        <pc:spChg chg="mod">
          <ac:chgData name="selim Tira" userId="a483220af6bbce15" providerId="LiveId" clId="{0BD0C8AA-90B6-4DD7-8D87-53523DD6306C}" dt="2023-03-21T22:03:12.764" v="9432" actId="2711"/>
          <ac:spMkLst>
            <pc:docMk/>
            <pc:sldMk cId="365482167" sldId="2134806180"/>
            <ac:spMk id="48" creationId="{8B109950-7C49-40A7-BD8D-488E8CB8E917}"/>
          </ac:spMkLst>
        </pc:spChg>
        <pc:spChg chg="add del mod topLvl">
          <ac:chgData name="selim Tira" userId="a483220af6bbce15" providerId="LiveId" clId="{0BD0C8AA-90B6-4DD7-8D87-53523DD6306C}" dt="2023-03-19T23:22:29.544" v="5069" actId="478"/>
          <ac:spMkLst>
            <pc:docMk/>
            <pc:sldMk cId="365482167" sldId="2134806180"/>
            <ac:spMk id="49" creationId="{A325EF14-E5CD-7E3D-CD47-155C45CD09A3}"/>
          </ac:spMkLst>
        </pc:spChg>
        <pc:spChg chg="add del mod topLvl">
          <ac:chgData name="selim Tira" userId="a483220af6bbce15" providerId="LiveId" clId="{0BD0C8AA-90B6-4DD7-8D87-53523DD6306C}" dt="2023-03-19T23:22:29.544" v="5069" actId="478"/>
          <ac:spMkLst>
            <pc:docMk/>
            <pc:sldMk cId="365482167" sldId="2134806180"/>
            <ac:spMk id="50" creationId="{1852B376-3081-B080-8BC2-4C2B78228E24}"/>
          </ac:spMkLst>
        </pc:spChg>
        <pc:spChg chg="add del mod topLvl">
          <ac:chgData name="selim Tira" userId="a483220af6bbce15" providerId="LiveId" clId="{0BD0C8AA-90B6-4DD7-8D87-53523DD6306C}" dt="2023-03-19T23:22:29.544" v="5069" actId="478"/>
          <ac:spMkLst>
            <pc:docMk/>
            <pc:sldMk cId="365482167" sldId="2134806180"/>
            <ac:spMk id="51" creationId="{997E3A2C-36A7-22C7-B0E5-5FFE6F279217}"/>
          </ac:spMkLst>
        </pc:spChg>
        <pc:spChg chg="add del mod topLvl">
          <ac:chgData name="selim Tira" userId="a483220af6bbce15" providerId="LiveId" clId="{0BD0C8AA-90B6-4DD7-8D87-53523DD6306C}" dt="2023-03-19T23:22:29.544" v="5069" actId="478"/>
          <ac:spMkLst>
            <pc:docMk/>
            <pc:sldMk cId="365482167" sldId="2134806180"/>
            <ac:spMk id="52" creationId="{963D6B16-C568-26B5-F84C-D423F738B2F0}"/>
          </ac:spMkLst>
        </pc:spChg>
        <pc:spChg chg="add del mod topLvl">
          <ac:chgData name="selim Tira" userId="a483220af6bbce15" providerId="LiveId" clId="{0BD0C8AA-90B6-4DD7-8D87-53523DD6306C}" dt="2023-03-19T23:22:26.850" v="5068" actId="478"/>
          <ac:spMkLst>
            <pc:docMk/>
            <pc:sldMk cId="365482167" sldId="2134806180"/>
            <ac:spMk id="53" creationId="{6BF65520-E331-FCBA-CBA6-135B49056A22}"/>
          </ac:spMkLst>
        </pc:spChg>
        <pc:spChg chg="add del mod topLvl">
          <ac:chgData name="selim Tira" userId="a483220af6bbce15" providerId="LiveId" clId="{0BD0C8AA-90B6-4DD7-8D87-53523DD6306C}" dt="2023-03-19T23:22:26.850" v="5068" actId="478"/>
          <ac:spMkLst>
            <pc:docMk/>
            <pc:sldMk cId="365482167" sldId="2134806180"/>
            <ac:spMk id="54" creationId="{7DEB33D5-F7F4-23AD-19DB-CBFBB19947E4}"/>
          </ac:spMkLst>
        </pc:spChg>
        <pc:spChg chg="add del mod topLvl">
          <ac:chgData name="selim Tira" userId="a483220af6bbce15" providerId="LiveId" clId="{0BD0C8AA-90B6-4DD7-8D87-53523DD6306C}" dt="2023-03-19T23:22:26.850" v="5068" actId="478"/>
          <ac:spMkLst>
            <pc:docMk/>
            <pc:sldMk cId="365482167" sldId="2134806180"/>
            <ac:spMk id="55" creationId="{49F56EBC-C978-DB44-B7A6-5E779747016D}"/>
          </ac:spMkLst>
        </pc:spChg>
        <pc:spChg chg="add del mod topLvl">
          <ac:chgData name="selim Tira" userId="a483220af6bbce15" providerId="LiveId" clId="{0BD0C8AA-90B6-4DD7-8D87-53523DD6306C}" dt="2023-03-19T23:22:26.850" v="5068" actId="478"/>
          <ac:spMkLst>
            <pc:docMk/>
            <pc:sldMk cId="365482167" sldId="2134806180"/>
            <ac:spMk id="56" creationId="{D7D38CD3-0A3C-E26A-7DA1-95A413A8B57B}"/>
          </ac:spMkLst>
        </pc:spChg>
        <pc:spChg chg="add del mod topLvl">
          <ac:chgData name="selim Tira" userId="a483220af6bbce15" providerId="LiveId" clId="{0BD0C8AA-90B6-4DD7-8D87-53523DD6306C}" dt="2023-03-19T23:22:26.850" v="5068" actId="478"/>
          <ac:spMkLst>
            <pc:docMk/>
            <pc:sldMk cId="365482167" sldId="2134806180"/>
            <ac:spMk id="57" creationId="{EE405D47-0D7F-2641-5C1A-0140E519AAC3}"/>
          </ac:spMkLst>
        </pc:spChg>
        <pc:spChg chg="add del mod">
          <ac:chgData name="selim Tira" userId="a483220af6bbce15" providerId="LiveId" clId="{0BD0C8AA-90B6-4DD7-8D87-53523DD6306C}" dt="2023-03-19T20:10:57.092" v="2644" actId="478"/>
          <ac:spMkLst>
            <pc:docMk/>
            <pc:sldMk cId="365482167" sldId="2134806180"/>
            <ac:spMk id="58" creationId="{A58210B5-652A-5F60-4914-2B302CFB6B23}"/>
          </ac:spMkLst>
        </pc:spChg>
        <pc:spChg chg="add del mod">
          <ac:chgData name="selim Tira" userId="a483220af6bbce15" providerId="LiveId" clId="{0BD0C8AA-90B6-4DD7-8D87-53523DD6306C}" dt="2023-03-19T20:10:57.092" v="2644" actId="478"/>
          <ac:spMkLst>
            <pc:docMk/>
            <pc:sldMk cId="365482167" sldId="2134806180"/>
            <ac:spMk id="59" creationId="{0E53AECC-40A3-3F42-CA62-975E92147E7B}"/>
          </ac:spMkLst>
        </pc:spChg>
        <pc:spChg chg="add del mod">
          <ac:chgData name="selim Tira" userId="a483220af6bbce15" providerId="LiveId" clId="{0BD0C8AA-90B6-4DD7-8D87-53523DD6306C}" dt="2023-03-19T20:10:57.092" v="2644" actId="478"/>
          <ac:spMkLst>
            <pc:docMk/>
            <pc:sldMk cId="365482167" sldId="2134806180"/>
            <ac:spMk id="60" creationId="{D0724FC2-DE87-EB6A-CF0E-CCA29613BE04}"/>
          </ac:spMkLst>
        </pc:spChg>
        <pc:spChg chg="add del mod">
          <ac:chgData name="selim Tira" userId="a483220af6bbce15" providerId="LiveId" clId="{0BD0C8AA-90B6-4DD7-8D87-53523DD6306C}" dt="2023-03-19T20:10:57.092" v="2644" actId="478"/>
          <ac:spMkLst>
            <pc:docMk/>
            <pc:sldMk cId="365482167" sldId="2134806180"/>
            <ac:spMk id="61" creationId="{4DB0C2C2-FD5C-DDDD-F90A-BF0590D5F49B}"/>
          </ac:spMkLst>
        </pc:spChg>
        <pc:spChg chg="add del mod">
          <ac:chgData name="selim Tira" userId="a483220af6bbce15" providerId="LiveId" clId="{0BD0C8AA-90B6-4DD7-8D87-53523DD6306C}" dt="2023-03-19T20:10:57.092" v="2644" actId="478"/>
          <ac:spMkLst>
            <pc:docMk/>
            <pc:sldMk cId="365482167" sldId="2134806180"/>
            <ac:spMk id="62" creationId="{A62CCCA0-69FD-399C-58F2-460C91D50CC7}"/>
          </ac:spMkLst>
        </pc:spChg>
        <pc:spChg chg="add del mod">
          <ac:chgData name="selim Tira" userId="a483220af6bbce15" providerId="LiveId" clId="{0BD0C8AA-90B6-4DD7-8D87-53523DD6306C}" dt="2023-03-19T20:10:57.092" v="2644" actId="478"/>
          <ac:spMkLst>
            <pc:docMk/>
            <pc:sldMk cId="365482167" sldId="2134806180"/>
            <ac:spMk id="63" creationId="{787B821F-A9DF-B0D4-16CB-F1A2EBC314CB}"/>
          </ac:spMkLst>
        </pc:spChg>
        <pc:spChg chg="add del mod">
          <ac:chgData name="selim Tira" userId="a483220af6bbce15" providerId="LiveId" clId="{0BD0C8AA-90B6-4DD7-8D87-53523DD6306C}" dt="2023-03-19T20:10:57.092" v="2644" actId="478"/>
          <ac:spMkLst>
            <pc:docMk/>
            <pc:sldMk cId="365482167" sldId="2134806180"/>
            <ac:spMk id="64" creationId="{CB175B67-B87D-F155-7E38-BDAA5B39FE36}"/>
          </ac:spMkLst>
        </pc:spChg>
        <pc:spChg chg="add del mod">
          <ac:chgData name="selim Tira" userId="a483220af6bbce15" providerId="LiveId" clId="{0BD0C8AA-90B6-4DD7-8D87-53523DD6306C}" dt="2023-03-19T20:10:57.092" v="2644" actId="478"/>
          <ac:spMkLst>
            <pc:docMk/>
            <pc:sldMk cId="365482167" sldId="2134806180"/>
            <ac:spMk id="65" creationId="{DBB969E0-FBBE-E81B-3FE5-338AB87322E0}"/>
          </ac:spMkLst>
        </pc:spChg>
        <pc:spChg chg="add del mod">
          <ac:chgData name="selim Tira" userId="a483220af6bbce15" providerId="LiveId" clId="{0BD0C8AA-90B6-4DD7-8D87-53523DD6306C}" dt="2023-03-19T20:10:57.092" v="2644" actId="478"/>
          <ac:spMkLst>
            <pc:docMk/>
            <pc:sldMk cId="365482167" sldId="2134806180"/>
            <ac:spMk id="66" creationId="{E79C0476-0FAA-9E0C-5A4A-0443B1B13920}"/>
          </ac:spMkLst>
        </pc:spChg>
        <pc:spChg chg="add del mod topLvl">
          <ac:chgData name="selim Tira" userId="a483220af6bbce15" providerId="LiveId" clId="{0BD0C8AA-90B6-4DD7-8D87-53523DD6306C}" dt="2023-03-19T23:22:26.850" v="5068" actId="478"/>
          <ac:spMkLst>
            <pc:docMk/>
            <pc:sldMk cId="365482167" sldId="2134806180"/>
            <ac:spMk id="67" creationId="{18A92AD6-6717-97AC-D421-3D1B4C0D2D8B}"/>
          </ac:spMkLst>
        </pc:spChg>
        <pc:spChg chg="add del mod">
          <ac:chgData name="selim Tira" userId="a483220af6bbce15" providerId="LiveId" clId="{0BD0C8AA-90B6-4DD7-8D87-53523DD6306C}" dt="2023-03-19T20:10:57.092" v="2644" actId="478"/>
          <ac:spMkLst>
            <pc:docMk/>
            <pc:sldMk cId="365482167" sldId="2134806180"/>
            <ac:spMk id="69" creationId="{2C891FE8-F2B5-D26F-4EBF-4FF81DB8B036}"/>
          </ac:spMkLst>
        </pc:spChg>
        <pc:spChg chg="add del mod">
          <ac:chgData name="selim Tira" userId="a483220af6bbce15" providerId="LiveId" clId="{0BD0C8AA-90B6-4DD7-8D87-53523DD6306C}" dt="2023-03-19T20:10:57.092" v="2644" actId="478"/>
          <ac:spMkLst>
            <pc:docMk/>
            <pc:sldMk cId="365482167" sldId="2134806180"/>
            <ac:spMk id="70" creationId="{3F074A19-9255-799B-28E1-D9EDA4BDF5E2}"/>
          </ac:spMkLst>
        </pc:spChg>
        <pc:spChg chg="add del mod topLvl">
          <ac:chgData name="selim Tira" userId="a483220af6bbce15" providerId="LiveId" clId="{0BD0C8AA-90B6-4DD7-8D87-53523DD6306C}" dt="2023-03-19T23:22:31.731" v="5070" actId="478"/>
          <ac:spMkLst>
            <pc:docMk/>
            <pc:sldMk cId="365482167" sldId="2134806180"/>
            <ac:spMk id="71" creationId="{277C1A8A-D11E-5131-FFDD-A3447DD125B2}"/>
          </ac:spMkLst>
        </pc:spChg>
        <pc:spChg chg="add del mod topLvl">
          <ac:chgData name="selim Tira" userId="a483220af6bbce15" providerId="LiveId" clId="{0BD0C8AA-90B6-4DD7-8D87-53523DD6306C}" dt="2023-03-19T23:22:26.850" v="5068" actId="478"/>
          <ac:spMkLst>
            <pc:docMk/>
            <pc:sldMk cId="365482167" sldId="2134806180"/>
            <ac:spMk id="72" creationId="{98519BFC-12BA-88EA-3451-6B3D012588AA}"/>
          </ac:spMkLst>
        </pc:spChg>
        <pc:spChg chg="add del mod">
          <ac:chgData name="selim Tira" userId="a483220af6bbce15" providerId="LiveId" clId="{0BD0C8AA-90B6-4DD7-8D87-53523DD6306C}" dt="2023-03-19T20:10:57.092" v="2644" actId="478"/>
          <ac:spMkLst>
            <pc:docMk/>
            <pc:sldMk cId="365482167" sldId="2134806180"/>
            <ac:spMk id="73" creationId="{31E98110-F0A6-D407-9452-95F592A690CE}"/>
          </ac:spMkLst>
        </pc:spChg>
        <pc:spChg chg="add del mod">
          <ac:chgData name="selim Tira" userId="a483220af6bbce15" providerId="LiveId" clId="{0BD0C8AA-90B6-4DD7-8D87-53523DD6306C}" dt="2023-03-19T20:10:57.092" v="2644" actId="478"/>
          <ac:spMkLst>
            <pc:docMk/>
            <pc:sldMk cId="365482167" sldId="2134806180"/>
            <ac:spMk id="74" creationId="{3BF90750-A81A-440E-108F-D890481AECFC}"/>
          </ac:spMkLst>
        </pc:spChg>
        <pc:spChg chg="add del mod ord">
          <ac:chgData name="selim Tira" userId="a483220af6bbce15" providerId="LiveId" clId="{0BD0C8AA-90B6-4DD7-8D87-53523DD6306C}" dt="2023-03-21T02:45:09.874" v="6019" actId="478"/>
          <ac:spMkLst>
            <pc:docMk/>
            <pc:sldMk cId="365482167" sldId="2134806180"/>
            <ac:spMk id="92" creationId="{099D6E2A-E76E-1D68-E439-55EC75F43506}"/>
          </ac:spMkLst>
        </pc:spChg>
        <pc:spChg chg="mod topLvl">
          <ac:chgData name="selim Tira" userId="a483220af6bbce15" providerId="LiveId" clId="{0BD0C8AA-90B6-4DD7-8D87-53523DD6306C}" dt="2023-03-21T22:03:12.764" v="9432" actId="2711"/>
          <ac:spMkLst>
            <pc:docMk/>
            <pc:sldMk cId="365482167" sldId="2134806180"/>
            <ac:spMk id="96" creationId="{6A0611E9-3243-C4CE-28D8-CDDCB36BC323}"/>
          </ac:spMkLst>
        </pc:spChg>
        <pc:spChg chg="mod topLvl">
          <ac:chgData name="selim Tira" userId="a483220af6bbce15" providerId="LiveId" clId="{0BD0C8AA-90B6-4DD7-8D87-53523DD6306C}" dt="2023-03-21T22:03:12.764" v="9432" actId="2711"/>
          <ac:spMkLst>
            <pc:docMk/>
            <pc:sldMk cId="365482167" sldId="2134806180"/>
            <ac:spMk id="97" creationId="{9837C6A0-8703-BA5D-3396-5EFB9762246C}"/>
          </ac:spMkLst>
        </pc:spChg>
        <pc:spChg chg="mod topLvl">
          <ac:chgData name="selim Tira" userId="a483220af6bbce15" providerId="LiveId" clId="{0BD0C8AA-90B6-4DD7-8D87-53523DD6306C}" dt="2023-03-21T22:03:12.764" v="9432" actId="2711"/>
          <ac:spMkLst>
            <pc:docMk/>
            <pc:sldMk cId="365482167" sldId="2134806180"/>
            <ac:spMk id="98" creationId="{FD433A8D-A20E-9C4B-B9D3-BD1667D815D5}"/>
          </ac:spMkLst>
        </pc:spChg>
        <pc:spChg chg="mod topLvl">
          <ac:chgData name="selim Tira" userId="a483220af6bbce15" providerId="LiveId" clId="{0BD0C8AA-90B6-4DD7-8D87-53523DD6306C}" dt="2023-03-21T22:03:12.764" v="9432" actId="2711"/>
          <ac:spMkLst>
            <pc:docMk/>
            <pc:sldMk cId="365482167" sldId="2134806180"/>
            <ac:spMk id="99" creationId="{AB17256C-CEDB-3EA1-EA16-186C657B3FC7}"/>
          </ac:spMkLst>
        </pc:spChg>
        <pc:spChg chg="del mod topLvl">
          <ac:chgData name="selim Tira" userId="a483220af6bbce15" providerId="LiveId" clId="{0BD0C8AA-90B6-4DD7-8D87-53523DD6306C}" dt="2023-03-21T01:59:17.296" v="5344" actId="478"/>
          <ac:spMkLst>
            <pc:docMk/>
            <pc:sldMk cId="365482167" sldId="2134806180"/>
            <ac:spMk id="100" creationId="{A268C322-0A7B-DCF8-DBC7-BB44B6F5644E}"/>
          </ac:spMkLst>
        </pc:spChg>
        <pc:spChg chg="mod topLvl">
          <ac:chgData name="selim Tira" userId="a483220af6bbce15" providerId="LiveId" clId="{0BD0C8AA-90B6-4DD7-8D87-53523DD6306C}" dt="2023-03-21T22:03:12.764" v="9432" actId="2711"/>
          <ac:spMkLst>
            <pc:docMk/>
            <pc:sldMk cId="365482167" sldId="2134806180"/>
            <ac:spMk id="101" creationId="{164BC324-AA6B-AE63-C05E-F6F18A7BFC80}"/>
          </ac:spMkLst>
        </pc:spChg>
        <pc:spChg chg="mod">
          <ac:chgData name="selim Tira" userId="a483220af6bbce15" providerId="LiveId" clId="{0BD0C8AA-90B6-4DD7-8D87-53523DD6306C}" dt="2023-03-21T01:52:44.540" v="5253" actId="571"/>
          <ac:spMkLst>
            <pc:docMk/>
            <pc:sldMk cId="365482167" sldId="2134806180"/>
            <ac:spMk id="106" creationId="{CD0FE3DB-1FE8-12AB-C65B-961FB0F75E36}"/>
          </ac:spMkLst>
        </pc:spChg>
        <pc:spChg chg="mod">
          <ac:chgData name="selim Tira" userId="a483220af6bbce15" providerId="LiveId" clId="{0BD0C8AA-90B6-4DD7-8D87-53523DD6306C}" dt="2023-03-21T01:52:44.540" v="5253" actId="571"/>
          <ac:spMkLst>
            <pc:docMk/>
            <pc:sldMk cId="365482167" sldId="2134806180"/>
            <ac:spMk id="107" creationId="{8A0A7DC7-C07F-BD23-597F-55FC8AA67080}"/>
          </ac:spMkLst>
        </pc:spChg>
        <pc:spChg chg="mod">
          <ac:chgData name="selim Tira" userId="a483220af6bbce15" providerId="LiveId" clId="{0BD0C8AA-90B6-4DD7-8D87-53523DD6306C}" dt="2023-03-21T01:52:44.540" v="5253" actId="571"/>
          <ac:spMkLst>
            <pc:docMk/>
            <pc:sldMk cId="365482167" sldId="2134806180"/>
            <ac:spMk id="108" creationId="{17434278-AD02-C1E7-37FC-FF219FAF2246}"/>
          </ac:spMkLst>
        </pc:spChg>
        <pc:spChg chg="mod">
          <ac:chgData name="selim Tira" userId="a483220af6bbce15" providerId="LiveId" clId="{0BD0C8AA-90B6-4DD7-8D87-53523DD6306C}" dt="2023-03-21T01:52:44.540" v="5253" actId="571"/>
          <ac:spMkLst>
            <pc:docMk/>
            <pc:sldMk cId="365482167" sldId="2134806180"/>
            <ac:spMk id="109" creationId="{EEFFE908-89CA-174E-DC57-8C87F3DEC25B}"/>
          </ac:spMkLst>
        </pc:spChg>
        <pc:spChg chg="mod">
          <ac:chgData name="selim Tira" userId="a483220af6bbce15" providerId="LiveId" clId="{0BD0C8AA-90B6-4DD7-8D87-53523DD6306C}" dt="2023-03-21T01:52:44.540" v="5253" actId="571"/>
          <ac:spMkLst>
            <pc:docMk/>
            <pc:sldMk cId="365482167" sldId="2134806180"/>
            <ac:spMk id="110" creationId="{018D3192-2A3B-ADD8-110F-1868418B6509}"/>
          </ac:spMkLst>
        </pc:spChg>
        <pc:spChg chg="mod">
          <ac:chgData name="selim Tira" userId="a483220af6bbce15" providerId="LiveId" clId="{0BD0C8AA-90B6-4DD7-8D87-53523DD6306C}" dt="2023-03-21T01:52:44.540" v="5253" actId="571"/>
          <ac:spMkLst>
            <pc:docMk/>
            <pc:sldMk cId="365482167" sldId="2134806180"/>
            <ac:spMk id="111" creationId="{B909FD9D-D728-7741-CBD9-8E77C35EE0B9}"/>
          </ac:spMkLst>
        </pc:spChg>
        <pc:spChg chg="mod">
          <ac:chgData name="selim Tira" userId="a483220af6bbce15" providerId="LiveId" clId="{0BD0C8AA-90B6-4DD7-8D87-53523DD6306C}" dt="2023-03-21T01:52:44.540" v="5253" actId="571"/>
          <ac:spMkLst>
            <pc:docMk/>
            <pc:sldMk cId="365482167" sldId="2134806180"/>
            <ac:spMk id="112" creationId="{59E30525-53D9-320D-BF48-3A91A8949073}"/>
          </ac:spMkLst>
        </pc:spChg>
        <pc:spChg chg="mod">
          <ac:chgData name="selim Tira" userId="a483220af6bbce15" providerId="LiveId" clId="{0BD0C8AA-90B6-4DD7-8D87-53523DD6306C}" dt="2023-03-21T01:52:44.540" v="5253" actId="571"/>
          <ac:spMkLst>
            <pc:docMk/>
            <pc:sldMk cId="365482167" sldId="2134806180"/>
            <ac:spMk id="113" creationId="{AD15178A-653C-3F68-2A0E-D4B0B72A3643}"/>
          </ac:spMkLst>
        </pc:spChg>
        <pc:spChg chg="mod">
          <ac:chgData name="selim Tira" userId="a483220af6bbce15" providerId="LiveId" clId="{0BD0C8AA-90B6-4DD7-8D87-53523DD6306C}" dt="2023-03-21T01:52:44.540" v="5253" actId="571"/>
          <ac:spMkLst>
            <pc:docMk/>
            <pc:sldMk cId="365482167" sldId="2134806180"/>
            <ac:spMk id="114" creationId="{4AC10389-ED1A-378B-8C65-6F0924D277DA}"/>
          </ac:spMkLst>
        </pc:spChg>
        <pc:spChg chg="mod">
          <ac:chgData name="selim Tira" userId="a483220af6bbce15" providerId="LiveId" clId="{0BD0C8AA-90B6-4DD7-8D87-53523DD6306C}" dt="2023-03-21T01:52:44.540" v="5253" actId="571"/>
          <ac:spMkLst>
            <pc:docMk/>
            <pc:sldMk cId="365482167" sldId="2134806180"/>
            <ac:spMk id="115" creationId="{8DFAF0B9-CEE7-BA65-1276-BA49C57D2B2E}"/>
          </ac:spMkLst>
        </pc:spChg>
        <pc:spChg chg="mod">
          <ac:chgData name="selim Tira" userId="a483220af6bbce15" providerId="LiveId" clId="{0BD0C8AA-90B6-4DD7-8D87-53523DD6306C}" dt="2023-03-21T01:52:44.540" v="5253" actId="571"/>
          <ac:spMkLst>
            <pc:docMk/>
            <pc:sldMk cId="365482167" sldId="2134806180"/>
            <ac:spMk id="116" creationId="{D9F587EA-ABFC-2B7B-589B-3C7FC4A07EF6}"/>
          </ac:spMkLst>
        </pc:spChg>
        <pc:spChg chg="mod">
          <ac:chgData name="selim Tira" userId="a483220af6bbce15" providerId="LiveId" clId="{0BD0C8AA-90B6-4DD7-8D87-53523DD6306C}" dt="2023-03-21T01:52:44.540" v="5253" actId="571"/>
          <ac:spMkLst>
            <pc:docMk/>
            <pc:sldMk cId="365482167" sldId="2134806180"/>
            <ac:spMk id="117" creationId="{5DCE1C8C-6228-6548-9F21-00509409806C}"/>
          </ac:spMkLst>
        </pc:spChg>
        <pc:spChg chg="mod topLvl">
          <ac:chgData name="selim Tira" userId="a483220af6bbce15" providerId="LiveId" clId="{0BD0C8AA-90B6-4DD7-8D87-53523DD6306C}" dt="2023-03-21T22:03:12.764" v="9432" actId="2711"/>
          <ac:spMkLst>
            <pc:docMk/>
            <pc:sldMk cId="365482167" sldId="2134806180"/>
            <ac:spMk id="119" creationId="{53F1E1D9-B9AE-A1DC-5D26-3236E2FE17DF}"/>
          </ac:spMkLst>
        </pc:spChg>
        <pc:spChg chg="mod topLvl">
          <ac:chgData name="selim Tira" userId="a483220af6bbce15" providerId="LiveId" clId="{0BD0C8AA-90B6-4DD7-8D87-53523DD6306C}" dt="2023-03-21T22:03:12.764" v="9432" actId="2711"/>
          <ac:spMkLst>
            <pc:docMk/>
            <pc:sldMk cId="365482167" sldId="2134806180"/>
            <ac:spMk id="120" creationId="{034FAA9E-57F6-818D-688B-F0199B9BEFB4}"/>
          </ac:spMkLst>
        </pc:spChg>
        <pc:spChg chg="add del mod topLvl">
          <ac:chgData name="selim Tira" userId="a483220af6bbce15" providerId="LiveId" clId="{0BD0C8AA-90B6-4DD7-8D87-53523DD6306C}" dt="2023-03-21T22:03:12.764" v="9432" actId="2711"/>
          <ac:spMkLst>
            <pc:docMk/>
            <pc:sldMk cId="365482167" sldId="2134806180"/>
            <ac:spMk id="121" creationId="{3D9BB7AB-B832-F9F3-7068-9B0E30D921D6}"/>
          </ac:spMkLst>
        </pc:spChg>
        <pc:spChg chg="mod topLvl">
          <ac:chgData name="selim Tira" userId="a483220af6bbce15" providerId="LiveId" clId="{0BD0C8AA-90B6-4DD7-8D87-53523DD6306C}" dt="2023-03-21T22:03:12.764" v="9432" actId="2711"/>
          <ac:spMkLst>
            <pc:docMk/>
            <pc:sldMk cId="365482167" sldId="2134806180"/>
            <ac:spMk id="122" creationId="{475A68B4-76C0-F402-62C2-76DA47408481}"/>
          </ac:spMkLst>
        </pc:spChg>
        <pc:spChg chg="del mod topLvl">
          <ac:chgData name="selim Tira" userId="a483220af6bbce15" providerId="LiveId" clId="{0BD0C8AA-90B6-4DD7-8D87-53523DD6306C}" dt="2023-03-21T01:59:17.296" v="5344" actId="478"/>
          <ac:spMkLst>
            <pc:docMk/>
            <pc:sldMk cId="365482167" sldId="2134806180"/>
            <ac:spMk id="123" creationId="{92AD92E4-F991-8DBC-E931-D56821A67C9F}"/>
          </ac:spMkLst>
        </pc:spChg>
        <pc:spChg chg="mod topLvl">
          <ac:chgData name="selim Tira" userId="a483220af6bbce15" providerId="LiveId" clId="{0BD0C8AA-90B6-4DD7-8D87-53523DD6306C}" dt="2023-03-21T22:03:12.764" v="9432" actId="2711"/>
          <ac:spMkLst>
            <pc:docMk/>
            <pc:sldMk cId="365482167" sldId="2134806180"/>
            <ac:spMk id="124" creationId="{F311DDFE-3140-B0D6-07B7-C48A61F8479B}"/>
          </ac:spMkLst>
        </pc:spChg>
        <pc:spChg chg="mod topLvl">
          <ac:chgData name="selim Tira" userId="a483220af6bbce15" providerId="LiveId" clId="{0BD0C8AA-90B6-4DD7-8D87-53523DD6306C}" dt="2023-03-21T22:03:12.764" v="9432" actId="2711"/>
          <ac:spMkLst>
            <pc:docMk/>
            <pc:sldMk cId="365482167" sldId="2134806180"/>
            <ac:spMk id="126" creationId="{8B5F6DBF-8936-57FE-BBB4-DEC631AFF5B6}"/>
          </ac:spMkLst>
        </pc:spChg>
        <pc:spChg chg="mod topLvl">
          <ac:chgData name="selim Tira" userId="a483220af6bbce15" providerId="LiveId" clId="{0BD0C8AA-90B6-4DD7-8D87-53523DD6306C}" dt="2023-03-21T22:03:12.764" v="9432" actId="2711"/>
          <ac:spMkLst>
            <pc:docMk/>
            <pc:sldMk cId="365482167" sldId="2134806180"/>
            <ac:spMk id="127" creationId="{2663BAD0-DE44-6BB3-AA52-6DFA7D7D07F3}"/>
          </ac:spMkLst>
        </pc:spChg>
        <pc:spChg chg="add del mod topLvl">
          <ac:chgData name="selim Tira" userId="a483220af6bbce15" providerId="LiveId" clId="{0BD0C8AA-90B6-4DD7-8D87-53523DD6306C}" dt="2023-03-21T21:46:48.416" v="9136" actId="478"/>
          <ac:spMkLst>
            <pc:docMk/>
            <pc:sldMk cId="365482167" sldId="2134806180"/>
            <ac:spMk id="128" creationId="{017828D1-2F18-6163-8351-8550D721219D}"/>
          </ac:spMkLst>
        </pc:spChg>
        <pc:spChg chg="mod topLvl">
          <ac:chgData name="selim Tira" userId="a483220af6bbce15" providerId="LiveId" clId="{0BD0C8AA-90B6-4DD7-8D87-53523DD6306C}" dt="2023-03-21T22:03:12.764" v="9432" actId="2711"/>
          <ac:spMkLst>
            <pc:docMk/>
            <pc:sldMk cId="365482167" sldId="2134806180"/>
            <ac:spMk id="129" creationId="{1DD1014F-7DBE-2A93-A5F6-57606ECD1DEB}"/>
          </ac:spMkLst>
        </pc:spChg>
        <pc:spChg chg="del mod topLvl">
          <ac:chgData name="selim Tira" userId="a483220af6bbce15" providerId="LiveId" clId="{0BD0C8AA-90B6-4DD7-8D87-53523DD6306C}" dt="2023-03-21T01:59:17.296" v="5344" actId="478"/>
          <ac:spMkLst>
            <pc:docMk/>
            <pc:sldMk cId="365482167" sldId="2134806180"/>
            <ac:spMk id="130" creationId="{0CEC5091-4DD4-7209-404F-D9327EE973DC}"/>
          </ac:spMkLst>
        </pc:spChg>
        <pc:spChg chg="mod topLvl">
          <ac:chgData name="selim Tira" userId="a483220af6bbce15" providerId="LiveId" clId="{0BD0C8AA-90B6-4DD7-8D87-53523DD6306C}" dt="2023-03-21T22:03:12.764" v="9432" actId="2711"/>
          <ac:spMkLst>
            <pc:docMk/>
            <pc:sldMk cId="365482167" sldId="2134806180"/>
            <ac:spMk id="131" creationId="{3E640DE9-5BB1-F654-0F64-61FF61B19698}"/>
          </ac:spMkLst>
        </pc:spChg>
        <pc:spChg chg="add mod">
          <ac:chgData name="selim Tira" userId="a483220af6bbce15" providerId="LiveId" clId="{0BD0C8AA-90B6-4DD7-8D87-53523DD6306C}" dt="2023-03-21T22:03:12.764" v="9432" actId="2711"/>
          <ac:spMkLst>
            <pc:docMk/>
            <pc:sldMk cId="365482167" sldId="2134806180"/>
            <ac:spMk id="132" creationId="{13213632-7DA1-53BF-C29D-0AF0435D06C5}"/>
          </ac:spMkLst>
        </pc:spChg>
        <pc:spChg chg="add del">
          <ac:chgData name="selim Tira" userId="a483220af6bbce15" providerId="LiveId" clId="{0BD0C8AA-90B6-4DD7-8D87-53523DD6306C}" dt="2023-03-21T02:39:20.581" v="5893" actId="478"/>
          <ac:spMkLst>
            <pc:docMk/>
            <pc:sldMk cId="365482167" sldId="2134806180"/>
            <ac:spMk id="135" creationId="{9B7CA7F3-6699-74D9-6B03-26CC13D0F5D2}"/>
          </ac:spMkLst>
        </pc:spChg>
        <pc:spChg chg="add mod">
          <ac:chgData name="selim Tira" userId="a483220af6bbce15" providerId="LiveId" clId="{0BD0C8AA-90B6-4DD7-8D87-53523DD6306C}" dt="2023-03-21T22:03:12.764" v="9432" actId="2711"/>
          <ac:spMkLst>
            <pc:docMk/>
            <pc:sldMk cId="365482167" sldId="2134806180"/>
            <ac:spMk id="136" creationId="{EBEA625F-96DB-7A84-B9E3-739792FD638B}"/>
          </ac:spMkLst>
        </pc:spChg>
        <pc:spChg chg="add mod">
          <ac:chgData name="selim Tira" userId="a483220af6bbce15" providerId="LiveId" clId="{0BD0C8AA-90B6-4DD7-8D87-53523DD6306C}" dt="2023-03-21T22:03:12.764" v="9432" actId="2711"/>
          <ac:spMkLst>
            <pc:docMk/>
            <pc:sldMk cId="365482167" sldId="2134806180"/>
            <ac:spMk id="139" creationId="{A5AD1C99-8AB2-2CF2-8AF7-84D3CBCF24AE}"/>
          </ac:spMkLst>
        </pc:spChg>
        <pc:spChg chg="add del mod">
          <ac:chgData name="selim Tira" userId="a483220af6bbce15" providerId="LiveId" clId="{0BD0C8AA-90B6-4DD7-8D87-53523DD6306C}" dt="2023-03-21T02:45:41.834" v="6027" actId="478"/>
          <ac:spMkLst>
            <pc:docMk/>
            <pc:sldMk cId="365482167" sldId="2134806180"/>
            <ac:spMk id="140" creationId="{24E483F1-44A5-F7DD-D296-50DCDAFC300D}"/>
          </ac:spMkLst>
        </pc:spChg>
        <pc:spChg chg="add del mod">
          <ac:chgData name="selim Tira" userId="a483220af6bbce15" providerId="LiveId" clId="{0BD0C8AA-90B6-4DD7-8D87-53523DD6306C}" dt="2023-03-21T02:45:43.378" v="6028" actId="478"/>
          <ac:spMkLst>
            <pc:docMk/>
            <pc:sldMk cId="365482167" sldId="2134806180"/>
            <ac:spMk id="141" creationId="{7DD55E81-2F9B-816E-4BEB-B3FA29987106}"/>
          </ac:spMkLst>
        </pc:spChg>
        <pc:spChg chg="add del mod">
          <ac:chgData name="selim Tira" userId="a483220af6bbce15" providerId="LiveId" clId="{0BD0C8AA-90B6-4DD7-8D87-53523DD6306C}" dt="2023-03-23T07:45:27.093" v="22802" actId="1076"/>
          <ac:spMkLst>
            <pc:docMk/>
            <pc:sldMk cId="365482167" sldId="2134806180"/>
            <ac:spMk id="153" creationId="{B1F66922-EAF2-5FFE-0F5F-08507237FFD4}"/>
          </ac:spMkLst>
        </pc:spChg>
        <pc:spChg chg="add del mod">
          <ac:chgData name="selim Tira" userId="a483220af6bbce15" providerId="LiveId" clId="{0BD0C8AA-90B6-4DD7-8D87-53523DD6306C}" dt="2023-03-21T02:53:09.124" v="6093"/>
          <ac:spMkLst>
            <pc:docMk/>
            <pc:sldMk cId="365482167" sldId="2134806180"/>
            <ac:spMk id="154" creationId="{4C05B378-E874-AD31-CFB7-B248CB6D753F}"/>
          </ac:spMkLst>
        </pc:spChg>
        <pc:spChg chg="add del mod">
          <ac:chgData name="selim Tira" userId="a483220af6bbce15" providerId="LiveId" clId="{0BD0C8AA-90B6-4DD7-8D87-53523DD6306C}" dt="2023-03-21T03:33:26.804" v="6791" actId="478"/>
          <ac:spMkLst>
            <pc:docMk/>
            <pc:sldMk cId="365482167" sldId="2134806180"/>
            <ac:spMk id="158" creationId="{3A7B6402-2CE9-A486-4363-6105784667D5}"/>
          </ac:spMkLst>
        </pc:spChg>
        <pc:spChg chg="add mod">
          <ac:chgData name="selim Tira" userId="a483220af6bbce15" providerId="LiveId" clId="{0BD0C8AA-90B6-4DD7-8D87-53523DD6306C}" dt="2023-03-21T22:03:55.422" v="9433" actId="2711"/>
          <ac:spMkLst>
            <pc:docMk/>
            <pc:sldMk cId="365482167" sldId="2134806180"/>
            <ac:spMk id="159" creationId="{EF647FFA-DE14-0645-607E-6E806E232F32}"/>
          </ac:spMkLst>
        </pc:spChg>
        <pc:spChg chg="add mod">
          <ac:chgData name="selim Tira" userId="a483220af6bbce15" providerId="LiveId" clId="{0BD0C8AA-90B6-4DD7-8D87-53523DD6306C}" dt="2023-03-21T22:03:55.422" v="9433" actId="2711"/>
          <ac:spMkLst>
            <pc:docMk/>
            <pc:sldMk cId="365482167" sldId="2134806180"/>
            <ac:spMk id="161" creationId="{AE7AB7DF-5585-FCB9-EA9E-F1EBB3F0E291}"/>
          </ac:spMkLst>
        </pc:spChg>
        <pc:spChg chg="add mod">
          <ac:chgData name="selim Tira" userId="a483220af6bbce15" providerId="LiveId" clId="{0BD0C8AA-90B6-4DD7-8D87-53523DD6306C}" dt="2023-03-21T22:03:55.422" v="9433" actId="2711"/>
          <ac:spMkLst>
            <pc:docMk/>
            <pc:sldMk cId="365482167" sldId="2134806180"/>
            <ac:spMk id="162" creationId="{DD9466C1-13D8-B537-3928-7D5E8BA0FE45}"/>
          </ac:spMkLst>
        </pc:spChg>
        <pc:spChg chg="add mod">
          <ac:chgData name="selim Tira" userId="a483220af6bbce15" providerId="LiveId" clId="{0BD0C8AA-90B6-4DD7-8D87-53523DD6306C}" dt="2023-03-21T22:03:55.422" v="9433" actId="2711"/>
          <ac:spMkLst>
            <pc:docMk/>
            <pc:sldMk cId="365482167" sldId="2134806180"/>
            <ac:spMk id="163" creationId="{5899B733-0B6F-1534-22D8-AC26AC7CBCE6}"/>
          </ac:spMkLst>
        </pc:spChg>
        <pc:spChg chg="add mod">
          <ac:chgData name="selim Tira" userId="a483220af6bbce15" providerId="LiveId" clId="{0BD0C8AA-90B6-4DD7-8D87-53523DD6306C}" dt="2023-03-21T22:03:55.422" v="9433" actId="2711"/>
          <ac:spMkLst>
            <pc:docMk/>
            <pc:sldMk cId="365482167" sldId="2134806180"/>
            <ac:spMk id="164" creationId="{A2028137-A75E-6DEC-DE1B-D1179C8119FD}"/>
          </ac:spMkLst>
        </pc:spChg>
        <pc:spChg chg="add mod">
          <ac:chgData name="selim Tira" userId="a483220af6bbce15" providerId="LiveId" clId="{0BD0C8AA-90B6-4DD7-8D87-53523DD6306C}" dt="2023-03-21T22:03:55.422" v="9433" actId="2711"/>
          <ac:spMkLst>
            <pc:docMk/>
            <pc:sldMk cId="365482167" sldId="2134806180"/>
            <ac:spMk id="166" creationId="{3A22AB79-5152-BFF6-3C57-62CE2CA58541}"/>
          </ac:spMkLst>
        </pc:spChg>
        <pc:spChg chg="add mod">
          <ac:chgData name="selim Tira" userId="a483220af6bbce15" providerId="LiveId" clId="{0BD0C8AA-90B6-4DD7-8D87-53523DD6306C}" dt="2023-03-21T22:03:55.422" v="9433" actId="2711"/>
          <ac:spMkLst>
            <pc:docMk/>
            <pc:sldMk cId="365482167" sldId="2134806180"/>
            <ac:spMk id="167" creationId="{2CEE905D-58F2-C401-09BE-5E283AAC9348}"/>
          </ac:spMkLst>
        </pc:spChg>
        <pc:spChg chg="add del">
          <ac:chgData name="selim Tira" userId="a483220af6bbce15" providerId="LiveId" clId="{0BD0C8AA-90B6-4DD7-8D87-53523DD6306C}" dt="2023-03-21T04:34:52.110" v="7592" actId="22"/>
          <ac:spMkLst>
            <pc:docMk/>
            <pc:sldMk cId="365482167" sldId="2134806180"/>
            <ac:spMk id="169" creationId="{AE80BB71-48D4-B059-F248-88C8F98A99A5}"/>
          </ac:spMkLst>
        </pc:spChg>
        <pc:spChg chg="mod">
          <ac:chgData name="selim Tira" userId="a483220af6bbce15" providerId="LiveId" clId="{0BD0C8AA-90B6-4DD7-8D87-53523DD6306C}" dt="2023-03-21T21:15:18.293" v="8525"/>
          <ac:spMkLst>
            <pc:docMk/>
            <pc:sldMk cId="365482167" sldId="2134806180"/>
            <ac:spMk id="186" creationId="{91837B64-F690-350A-5C54-EDFD56B592D7}"/>
          </ac:spMkLst>
        </pc:spChg>
        <pc:spChg chg="mod">
          <ac:chgData name="selim Tira" userId="a483220af6bbce15" providerId="LiveId" clId="{0BD0C8AA-90B6-4DD7-8D87-53523DD6306C}" dt="2023-03-21T21:15:18.293" v="8525"/>
          <ac:spMkLst>
            <pc:docMk/>
            <pc:sldMk cId="365482167" sldId="2134806180"/>
            <ac:spMk id="187" creationId="{BC953950-6FD2-B42E-C19C-AB2244E037D3}"/>
          </ac:spMkLst>
        </pc:spChg>
        <pc:spChg chg="mod">
          <ac:chgData name="selim Tira" userId="a483220af6bbce15" providerId="LiveId" clId="{0BD0C8AA-90B6-4DD7-8D87-53523DD6306C}" dt="2023-03-21T21:15:18.293" v="8525"/>
          <ac:spMkLst>
            <pc:docMk/>
            <pc:sldMk cId="365482167" sldId="2134806180"/>
            <ac:spMk id="188" creationId="{99B63407-58A4-7D86-F1CD-D10E22312BE6}"/>
          </ac:spMkLst>
        </pc:spChg>
        <pc:spChg chg="mod">
          <ac:chgData name="selim Tira" userId="a483220af6bbce15" providerId="LiveId" clId="{0BD0C8AA-90B6-4DD7-8D87-53523DD6306C}" dt="2023-03-21T21:15:18.293" v="8525"/>
          <ac:spMkLst>
            <pc:docMk/>
            <pc:sldMk cId="365482167" sldId="2134806180"/>
            <ac:spMk id="189" creationId="{98D6EF2F-0B9D-D143-C472-805B8BB36239}"/>
          </ac:spMkLst>
        </pc:spChg>
        <pc:spChg chg="mod">
          <ac:chgData name="selim Tira" userId="a483220af6bbce15" providerId="LiveId" clId="{0BD0C8AA-90B6-4DD7-8D87-53523DD6306C}" dt="2023-03-21T21:15:18.293" v="8525"/>
          <ac:spMkLst>
            <pc:docMk/>
            <pc:sldMk cId="365482167" sldId="2134806180"/>
            <ac:spMk id="190" creationId="{44DF6D0C-7300-4293-FB82-DEB300A640B3}"/>
          </ac:spMkLst>
        </pc:spChg>
        <pc:spChg chg="mod">
          <ac:chgData name="selim Tira" userId="a483220af6bbce15" providerId="LiveId" clId="{0BD0C8AA-90B6-4DD7-8D87-53523DD6306C}" dt="2023-03-21T21:15:24.239" v="8529"/>
          <ac:spMkLst>
            <pc:docMk/>
            <pc:sldMk cId="365482167" sldId="2134806180"/>
            <ac:spMk id="19461" creationId="{024C5843-0E44-3B27-0BEB-2E6137B70B29}"/>
          </ac:spMkLst>
        </pc:spChg>
        <pc:spChg chg="mod">
          <ac:chgData name="selim Tira" userId="a483220af6bbce15" providerId="LiveId" clId="{0BD0C8AA-90B6-4DD7-8D87-53523DD6306C}" dt="2023-03-21T21:15:24.239" v="8529"/>
          <ac:spMkLst>
            <pc:docMk/>
            <pc:sldMk cId="365482167" sldId="2134806180"/>
            <ac:spMk id="19463" creationId="{B0639B1E-FEE3-D0DC-2353-05DAE4065533}"/>
          </ac:spMkLst>
        </pc:spChg>
        <pc:spChg chg="mod">
          <ac:chgData name="selim Tira" userId="a483220af6bbce15" providerId="LiveId" clId="{0BD0C8AA-90B6-4DD7-8D87-53523DD6306C}" dt="2023-03-21T21:15:24.239" v="8529"/>
          <ac:spMkLst>
            <pc:docMk/>
            <pc:sldMk cId="365482167" sldId="2134806180"/>
            <ac:spMk id="19465" creationId="{EAE09366-521C-37E3-42CF-A9A5EA028E65}"/>
          </ac:spMkLst>
        </pc:spChg>
        <pc:spChg chg="mod">
          <ac:chgData name="selim Tira" userId="a483220af6bbce15" providerId="LiveId" clId="{0BD0C8AA-90B6-4DD7-8D87-53523DD6306C}" dt="2023-03-21T21:15:24.239" v="8529"/>
          <ac:spMkLst>
            <pc:docMk/>
            <pc:sldMk cId="365482167" sldId="2134806180"/>
            <ac:spMk id="19467" creationId="{FE1C91D8-598C-9B6D-8011-3ACEF9C524DD}"/>
          </ac:spMkLst>
        </pc:spChg>
        <pc:spChg chg="mod">
          <ac:chgData name="selim Tira" userId="a483220af6bbce15" providerId="LiveId" clId="{0BD0C8AA-90B6-4DD7-8D87-53523DD6306C}" dt="2023-03-21T21:15:24.239" v="8529"/>
          <ac:spMkLst>
            <pc:docMk/>
            <pc:sldMk cId="365482167" sldId="2134806180"/>
            <ac:spMk id="19469" creationId="{7CE02F2E-BCFE-87CC-451B-AB2737CC3F54}"/>
          </ac:spMkLst>
        </pc:spChg>
        <pc:spChg chg="mod topLvl">
          <ac:chgData name="selim Tira" userId="a483220af6bbce15" providerId="LiveId" clId="{0BD0C8AA-90B6-4DD7-8D87-53523DD6306C}" dt="2023-03-22T19:38:33.335" v="13711" actId="165"/>
          <ac:spMkLst>
            <pc:docMk/>
            <pc:sldMk cId="365482167" sldId="2134806180"/>
            <ac:spMk id="19481" creationId="{8EDAA2A6-CBDB-0E13-880D-DEBA5E56B1B8}"/>
          </ac:spMkLst>
        </pc:spChg>
        <pc:spChg chg="mod topLvl">
          <ac:chgData name="selim Tira" userId="a483220af6bbce15" providerId="LiveId" clId="{0BD0C8AA-90B6-4DD7-8D87-53523DD6306C}" dt="2023-03-21T21:56:06.901" v="9311" actId="164"/>
          <ac:spMkLst>
            <pc:docMk/>
            <pc:sldMk cId="365482167" sldId="2134806180"/>
            <ac:spMk id="19483" creationId="{46AE8EA4-800B-4501-A1A5-66308656B121}"/>
          </ac:spMkLst>
        </pc:spChg>
        <pc:spChg chg="mod topLvl">
          <ac:chgData name="selim Tira" userId="a483220af6bbce15" providerId="LiveId" clId="{0BD0C8AA-90B6-4DD7-8D87-53523DD6306C}" dt="2023-03-21T21:56:01.834" v="9309" actId="164"/>
          <ac:spMkLst>
            <pc:docMk/>
            <pc:sldMk cId="365482167" sldId="2134806180"/>
            <ac:spMk id="19485" creationId="{5B7F874A-DCAC-B1BF-570A-A1059A905B99}"/>
          </ac:spMkLst>
        </pc:spChg>
        <pc:spChg chg="mod topLvl">
          <ac:chgData name="selim Tira" userId="a483220af6bbce15" providerId="LiveId" clId="{0BD0C8AA-90B6-4DD7-8D87-53523DD6306C}" dt="2023-03-21T21:56:04.382" v="9310" actId="164"/>
          <ac:spMkLst>
            <pc:docMk/>
            <pc:sldMk cId="365482167" sldId="2134806180"/>
            <ac:spMk id="19487" creationId="{891C73CA-C9C6-947E-CE08-52FEF37B3909}"/>
          </ac:spMkLst>
        </pc:spChg>
        <pc:spChg chg="mod topLvl">
          <ac:chgData name="selim Tira" userId="a483220af6bbce15" providerId="LiveId" clId="{0BD0C8AA-90B6-4DD7-8D87-53523DD6306C}" dt="2023-03-21T21:55:57.139" v="9308" actId="164"/>
          <ac:spMkLst>
            <pc:docMk/>
            <pc:sldMk cId="365482167" sldId="2134806180"/>
            <ac:spMk id="19489" creationId="{62120C61-B18A-E962-C9F4-5578C5BC45A6}"/>
          </ac:spMkLst>
        </pc:spChg>
        <pc:spChg chg="add del mod">
          <ac:chgData name="selim Tira" userId="a483220af6bbce15" providerId="LiveId" clId="{0BD0C8AA-90B6-4DD7-8D87-53523DD6306C}" dt="2023-03-21T21:57:37.917" v="9388" actId="478"/>
          <ac:spMkLst>
            <pc:docMk/>
            <pc:sldMk cId="365482167" sldId="2134806180"/>
            <ac:spMk id="19546" creationId="{F9A9A7BE-DA4D-F7D5-F660-AAFF3E19A578}"/>
          </ac:spMkLst>
        </pc:spChg>
        <pc:grpChg chg="add mod">
          <ac:chgData name="selim Tira" userId="a483220af6bbce15" providerId="LiveId" clId="{0BD0C8AA-90B6-4DD7-8D87-53523DD6306C}" dt="2023-03-22T19:39:52.210" v="13727" actId="164"/>
          <ac:grpSpMkLst>
            <pc:docMk/>
            <pc:sldMk cId="365482167" sldId="2134806180"/>
            <ac:grpSpMk id="7" creationId="{8D3B0FF8-F6A1-45C4-BE37-C7D0CC7F6B44}"/>
          </ac:grpSpMkLst>
        </pc:grpChg>
        <pc:grpChg chg="add del mod">
          <ac:chgData name="selim Tira" userId="a483220af6bbce15" providerId="LiveId" clId="{0BD0C8AA-90B6-4DD7-8D87-53523DD6306C}" dt="2023-03-22T19:40:29.232" v="13734" actId="165"/>
          <ac:grpSpMkLst>
            <pc:docMk/>
            <pc:sldMk cId="365482167" sldId="2134806180"/>
            <ac:grpSpMk id="9" creationId="{2B2AF86F-A69C-17F9-1121-A843815511F7}"/>
          </ac:grpSpMkLst>
        </pc:grpChg>
        <pc:grpChg chg="del">
          <ac:chgData name="selim Tira" userId="a483220af6bbce15" providerId="LiveId" clId="{0BD0C8AA-90B6-4DD7-8D87-53523DD6306C}" dt="2023-03-21T20:45:18.354" v="8369" actId="478"/>
          <ac:grpSpMkLst>
            <pc:docMk/>
            <pc:sldMk cId="365482167" sldId="2134806180"/>
            <ac:grpSpMk id="9" creationId="{E8B861E9-CB06-CDB9-246B-E479CAE63171}"/>
          </ac:grpSpMkLst>
        </pc:grpChg>
        <pc:grpChg chg="add del mod">
          <ac:chgData name="selim Tira" userId="a483220af6bbce15" providerId="LiveId" clId="{0BD0C8AA-90B6-4DD7-8D87-53523DD6306C}" dt="2023-03-19T23:22:21.914" v="5067" actId="165"/>
          <ac:grpSpMkLst>
            <pc:docMk/>
            <pc:sldMk cId="365482167" sldId="2134806180"/>
            <ac:grpSpMk id="93" creationId="{B2C3F271-0220-B8F3-D7E0-C4210BC22CF9}"/>
          </ac:grpSpMkLst>
        </pc:grpChg>
        <pc:grpChg chg="add del mod topLvl">
          <ac:chgData name="selim Tira" userId="a483220af6bbce15" providerId="LiveId" clId="{0BD0C8AA-90B6-4DD7-8D87-53523DD6306C}" dt="2023-03-21T01:55:33.175" v="5287" actId="165"/>
          <ac:grpSpMkLst>
            <pc:docMk/>
            <pc:sldMk cId="365482167" sldId="2134806180"/>
            <ac:grpSpMk id="94" creationId="{B4DEE5BF-22E5-041C-C089-79FE31B4E6EF}"/>
          </ac:grpSpMkLst>
        </pc:grpChg>
        <pc:grpChg chg="add del mod topLvl">
          <ac:chgData name="selim Tira" userId="a483220af6bbce15" providerId="LiveId" clId="{0BD0C8AA-90B6-4DD7-8D87-53523DD6306C}" dt="2023-03-21T01:55:33.175" v="5287" actId="165"/>
          <ac:grpSpMkLst>
            <pc:docMk/>
            <pc:sldMk cId="365482167" sldId="2134806180"/>
            <ac:grpSpMk id="95" creationId="{47ED6CE4-CFF3-8FA1-F018-EBA5B7C0DD76}"/>
          </ac:grpSpMkLst>
        </pc:grpChg>
        <pc:grpChg chg="add del mod">
          <ac:chgData name="selim Tira" userId="a483220af6bbce15" providerId="LiveId" clId="{0BD0C8AA-90B6-4DD7-8D87-53523DD6306C}" dt="2023-03-21T01:52:47.066" v="5254" actId="165"/>
          <ac:grpSpMkLst>
            <pc:docMk/>
            <pc:sldMk cId="365482167" sldId="2134806180"/>
            <ac:grpSpMk id="102" creationId="{BF93D5E6-3617-1879-5CF3-C8277E1EF0F6}"/>
          </ac:grpSpMkLst>
        </pc:grpChg>
        <pc:grpChg chg="add mod">
          <ac:chgData name="selim Tira" userId="a483220af6bbce15" providerId="LiveId" clId="{0BD0C8AA-90B6-4DD7-8D87-53523DD6306C}" dt="2023-03-21T01:52:44.540" v="5253" actId="571"/>
          <ac:grpSpMkLst>
            <pc:docMk/>
            <pc:sldMk cId="365482167" sldId="2134806180"/>
            <ac:grpSpMk id="103" creationId="{FC65BE51-5D53-91E8-6368-1429B7CBCA99}"/>
          </ac:grpSpMkLst>
        </pc:grpChg>
        <pc:grpChg chg="mod">
          <ac:chgData name="selim Tira" userId="a483220af6bbce15" providerId="LiveId" clId="{0BD0C8AA-90B6-4DD7-8D87-53523DD6306C}" dt="2023-03-21T01:52:44.540" v="5253" actId="571"/>
          <ac:grpSpMkLst>
            <pc:docMk/>
            <pc:sldMk cId="365482167" sldId="2134806180"/>
            <ac:grpSpMk id="104" creationId="{E2372719-0DA1-3A7D-4A0B-4EE914F686A5}"/>
          </ac:grpSpMkLst>
        </pc:grpChg>
        <pc:grpChg chg="mod">
          <ac:chgData name="selim Tira" userId="a483220af6bbce15" providerId="LiveId" clId="{0BD0C8AA-90B6-4DD7-8D87-53523DD6306C}" dt="2023-03-21T01:52:44.540" v="5253" actId="571"/>
          <ac:grpSpMkLst>
            <pc:docMk/>
            <pc:sldMk cId="365482167" sldId="2134806180"/>
            <ac:grpSpMk id="105" creationId="{93CE6451-4EE6-A39B-FF09-8305510A01F7}"/>
          </ac:grpSpMkLst>
        </pc:grpChg>
        <pc:grpChg chg="add del mod">
          <ac:chgData name="selim Tira" userId="a483220af6bbce15" providerId="LiveId" clId="{0BD0C8AA-90B6-4DD7-8D87-53523DD6306C}" dt="2023-03-21T01:55:33.175" v="5287" actId="165"/>
          <ac:grpSpMkLst>
            <pc:docMk/>
            <pc:sldMk cId="365482167" sldId="2134806180"/>
            <ac:grpSpMk id="118" creationId="{A29AD864-CBC5-1542-4987-789D474D329A}"/>
          </ac:grpSpMkLst>
        </pc:grpChg>
        <pc:grpChg chg="add del mod">
          <ac:chgData name="selim Tira" userId="a483220af6bbce15" providerId="LiveId" clId="{0BD0C8AA-90B6-4DD7-8D87-53523DD6306C}" dt="2023-03-21T01:55:33.175" v="5287" actId="165"/>
          <ac:grpSpMkLst>
            <pc:docMk/>
            <pc:sldMk cId="365482167" sldId="2134806180"/>
            <ac:grpSpMk id="125" creationId="{F1EEADBC-F09C-C7B4-3132-27FD729E074F}"/>
          </ac:grpSpMkLst>
        </pc:grpChg>
        <pc:grpChg chg="add del mod">
          <ac:chgData name="selim Tira" userId="a483220af6bbce15" providerId="LiveId" clId="{0BD0C8AA-90B6-4DD7-8D87-53523DD6306C}" dt="2023-03-21T02:45:25.245" v="6023" actId="478"/>
          <ac:grpSpMkLst>
            <pc:docMk/>
            <pc:sldMk cId="365482167" sldId="2134806180"/>
            <ac:grpSpMk id="142" creationId="{F54B7DFA-A1D0-5865-9A80-4836C484ED09}"/>
          </ac:grpSpMkLst>
        </pc:grpChg>
        <pc:grpChg chg="add del mod topLvl">
          <ac:chgData name="selim Tira" userId="a483220af6bbce15" providerId="LiveId" clId="{0BD0C8AA-90B6-4DD7-8D87-53523DD6306C}" dt="2023-03-22T10:58:03.210" v="13244" actId="165"/>
          <ac:grpSpMkLst>
            <pc:docMk/>
            <pc:sldMk cId="365482167" sldId="2134806180"/>
            <ac:grpSpMk id="175" creationId="{78C89EDA-CFAE-9F84-04F7-F122AF2FB9E7}"/>
          </ac:grpSpMkLst>
        </pc:grpChg>
        <pc:grpChg chg="add mod topLvl">
          <ac:chgData name="selim Tira" userId="a483220af6bbce15" providerId="LiveId" clId="{0BD0C8AA-90B6-4DD7-8D87-53523DD6306C}" dt="2023-03-23T07:46:11.973" v="22845" actId="1076"/>
          <ac:grpSpMkLst>
            <pc:docMk/>
            <pc:sldMk cId="365482167" sldId="2134806180"/>
            <ac:grpSpMk id="176" creationId="{A1906194-C7DA-34D7-F994-E5D8DC9854F0}"/>
          </ac:grpSpMkLst>
        </pc:grpChg>
        <pc:grpChg chg="add mod topLvl">
          <ac:chgData name="selim Tira" userId="a483220af6bbce15" providerId="LiveId" clId="{0BD0C8AA-90B6-4DD7-8D87-53523DD6306C}" dt="2023-03-23T07:46:11.973" v="22845" actId="1076"/>
          <ac:grpSpMkLst>
            <pc:docMk/>
            <pc:sldMk cId="365482167" sldId="2134806180"/>
            <ac:grpSpMk id="177" creationId="{24517DD7-F9AC-645A-4A74-7C0F7F849192}"/>
          </ac:grpSpMkLst>
        </pc:grpChg>
        <pc:grpChg chg="add mod topLvl">
          <ac:chgData name="selim Tira" userId="a483220af6bbce15" providerId="LiveId" clId="{0BD0C8AA-90B6-4DD7-8D87-53523DD6306C}" dt="2023-03-23T07:46:11.973" v="22845" actId="1076"/>
          <ac:grpSpMkLst>
            <pc:docMk/>
            <pc:sldMk cId="365482167" sldId="2134806180"/>
            <ac:grpSpMk id="178" creationId="{64CB751A-E26F-459B-C56B-D6278FA716FA}"/>
          </ac:grpSpMkLst>
        </pc:grpChg>
        <pc:grpChg chg="add del mod">
          <ac:chgData name="selim Tira" userId="a483220af6bbce15" providerId="LiveId" clId="{0BD0C8AA-90B6-4DD7-8D87-53523DD6306C}" dt="2023-03-22T10:58:00.321" v="13243" actId="165"/>
          <ac:grpSpMkLst>
            <pc:docMk/>
            <pc:sldMk cId="365482167" sldId="2134806180"/>
            <ac:grpSpMk id="179" creationId="{B97922CD-F631-357F-FD3B-A9730051D98C}"/>
          </ac:grpSpMkLst>
        </pc:grpChg>
        <pc:grpChg chg="add del mod">
          <ac:chgData name="selim Tira" userId="a483220af6bbce15" providerId="LiveId" clId="{0BD0C8AA-90B6-4DD7-8D87-53523DD6306C}" dt="2023-03-21T21:15:23.317" v="8528"/>
          <ac:grpSpMkLst>
            <pc:docMk/>
            <pc:sldMk cId="365482167" sldId="2134806180"/>
            <ac:grpSpMk id="180" creationId="{D3FA84DB-19C6-0399-ECF2-82AA1DC649A2}"/>
          </ac:grpSpMkLst>
        </pc:grpChg>
        <pc:grpChg chg="add del mod">
          <ac:chgData name="selim Tira" userId="a483220af6bbce15" providerId="LiveId" clId="{0BD0C8AA-90B6-4DD7-8D87-53523DD6306C}" dt="2023-03-21T21:15:28.250" v="8532"/>
          <ac:grpSpMkLst>
            <pc:docMk/>
            <pc:sldMk cId="365482167" sldId="2134806180"/>
            <ac:grpSpMk id="191" creationId="{73F5A160-0AE5-718F-737B-2260DCA679C5}"/>
          </ac:grpSpMkLst>
        </pc:grpChg>
        <pc:grpChg chg="add del mod">
          <ac:chgData name="selim Tira" userId="a483220af6bbce15" providerId="LiveId" clId="{0BD0C8AA-90B6-4DD7-8D87-53523DD6306C}" dt="2023-03-21T21:15:56.906" v="8581" actId="165"/>
          <ac:grpSpMkLst>
            <pc:docMk/>
            <pc:sldMk cId="365482167" sldId="2134806180"/>
            <ac:grpSpMk id="19471" creationId="{AF7D03C2-A91C-08C2-1513-655360F7F2E6}"/>
          </ac:grpSpMkLst>
        </pc:grpChg>
        <pc:grpChg chg="add del mod">
          <ac:chgData name="selim Tira" userId="a483220af6bbce15" providerId="LiveId" clId="{0BD0C8AA-90B6-4DD7-8D87-53523DD6306C}" dt="2023-03-21T21:30:27.197" v="8848" actId="165"/>
          <ac:grpSpMkLst>
            <pc:docMk/>
            <pc:sldMk cId="365482167" sldId="2134806180"/>
            <ac:grpSpMk id="19491" creationId="{3E4995C4-7DF3-4623-6A86-EBAA00AD7F7F}"/>
          </ac:grpSpMkLst>
        </pc:grpChg>
        <pc:grpChg chg="add del mod">
          <ac:chgData name="selim Tira" userId="a483220af6bbce15" providerId="LiveId" clId="{0BD0C8AA-90B6-4DD7-8D87-53523DD6306C}" dt="2023-03-21T21:30:27.197" v="8848" actId="165"/>
          <ac:grpSpMkLst>
            <pc:docMk/>
            <pc:sldMk cId="365482167" sldId="2134806180"/>
            <ac:grpSpMk id="19493" creationId="{069BF3F9-88BD-2541-6303-E7CAD3ACB55C}"/>
          </ac:grpSpMkLst>
        </pc:grpChg>
        <pc:grpChg chg="add del mod">
          <ac:chgData name="selim Tira" userId="a483220af6bbce15" providerId="LiveId" clId="{0BD0C8AA-90B6-4DD7-8D87-53523DD6306C}" dt="2023-03-21T21:30:27.197" v="8848" actId="165"/>
          <ac:grpSpMkLst>
            <pc:docMk/>
            <pc:sldMk cId="365482167" sldId="2134806180"/>
            <ac:grpSpMk id="19495" creationId="{854ACA27-A91B-4868-CCFC-E4A6D6D6E0AC}"/>
          </ac:grpSpMkLst>
        </pc:grpChg>
        <pc:grpChg chg="add del mod">
          <ac:chgData name="selim Tira" userId="a483220af6bbce15" providerId="LiveId" clId="{0BD0C8AA-90B6-4DD7-8D87-53523DD6306C}" dt="2023-03-21T21:30:27.197" v="8848" actId="165"/>
          <ac:grpSpMkLst>
            <pc:docMk/>
            <pc:sldMk cId="365482167" sldId="2134806180"/>
            <ac:grpSpMk id="19497" creationId="{8EA6ABDD-0A7F-C865-0085-A7D0D08A8415}"/>
          </ac:grpSpMkLst>
        </pc:grpChg>
        <pc:grpChg chg="add del mod">
          <ac:chgData name="selim Tira" userId="a483220af6bbce15" providerId="LiveId" clId="{0BD0C8AA-90B6-4DD7-8D87-53523DD6306C}" dt="2023-03-21T21:30:27.197" v="8848" actId="165"/>
          <ac:grpSpMkLst>
            <pc:docMk/>
            <pc:sldMk cId="365482167" sldId="2134806180"/>
            <ac:grpSpMk id="19499" creationId="{1B5F30DD-D9AE-032A-7BB7-1B23F5E2E5AB}"/>
          </ac:grpSpMkLst>
        </pc:grpChg>
        <pc:grpChg chg="add del mod">
          <ac:chgData name="selim Tira" userId="a483220af6bbce15" providerId="LiveId" clId="{0BD0C8AA-90B6-4DD7-8D87-53523DD6306C}" dt="2023-03-21T22:00:30.573" v="9407" actId="165"/>
          <ac:grpSpMkLst>
            <pc:docMk/>
            <pc:sldMk cId="365482167" sldId="2134806180"/>
            <ac:grpSpMk id="19530" creationId="{A1197F10-E2A7-9E12-47EC-E20F17EA4841}"/>
          </ac:grpSpMkLst>
        </pc:grpChg>
        <pc:grpChg chg="add del mod">
          <ac:chgData name="selim Tira" userId="a483220af6bbce15" providerId="LiveId" clId="{0BD0C8AA-90B6-4DD7-8D87-53523DD6306C}" dt="2023-03-21T21:39:19.199" v="8983" actId="165"/>
          <ac:grpSpMkLst>
            <pc:docMk/>
            <pc:sldMk cId="365482167" sldId="2134806180"/>
            <ac:grpSpMk id="19531" creationId="{38F11C60-986B-3FB8-38A8-94BE2F5F9992}"/>
          </ac:grpSpMkLst>
        </pc:grpChg>
        <pc:grpChg chg="add del mod">
          <ac:chgData name="selim Tira" userId="a483220af6bbce15" providerId="LiveId" clId="{0BD0C8AA-90B6-4DD7-8D87-53523DD6306C}" dt="2023-03-22T19:41:00.982" v="13738" actId="165"/>
          <ac:grpSpMkLst>
            <pc:docMk/>
            <pc:sldMk cId="365482167" sldId="2134806180"/>
            <ac:grpSpMk id="19541" creationId="{5B908377-C099-7E9A-078A-B5FC6ACD4510}"/>
          </ac:grpSpMkLst>
        </pc:grpChg>
        <pc:grpChg chg="add del mod">
          <ac:chgData name="selim Tira" userId="a483220af6bbce15" providerId="LiveId" clId="{0BD0C8AA-90B6-4DD7-8D87-53523DD6306C}" dt="2023-03-21T21:41:41.866" v="9002" actId="165"/>
          <ac:grpSpMkLst>
            <pc:docMk/>
            <pc:sldMk cId="365482167" sldId="2134806180"/>
            <ac:grpSpMk id="19542" creationId="{5D796FA5-1977-9CAB-9BEB-DFF73743A851}"/>
          </ac:grpSpMkLst>
        </pc:grpChg>
        <pc:grpChg chg="add mod">
          <ac:chgData name="selim Tira" userId="a483220af6bbce15" providerId="LiveId" clId="{0BD0C8AA-90B6-4DD7-8D87-53523DD6306C}" dt="2023-03-21T22:03:12.764" v="9432" actId="2711"/>
          <ac:grpSpMkLst>
            <pc:docMk/>
            <pc:sldMk cId="365482167" sldId="2134806180"/>
            <ac:grpSpMk id="19547" creationId="{83F7FF38-34DF-EA5B-AFF4-62E5DB386157}"/>
          </ac:grpSpMkLst>
        </pc:grpChg>
        <pc:grpChg chg="add mod">
          <ac:chgData name="selim Tira" userId="a483220af6bbce15" providerId="LiveId" clId="{0BD0C8AA-90B6-4DD7-8D87-53523DD6306C}" dt="2023-03-21T22:03:12.764" v="9432" actId="2711"/>
          <ac:grpSpMkLst>
            <pc:docMk/>
            <pc:sldMk cId="365482167" sldId="2134806180"/>
            <ac:grpSpMk id="19548" creationId="{10D268C2-C037-6178-415E-FE421FBAEF79}"/>
          </ac:grpSpMkLst>
        </pc:grpChg>
        <pc:grpChg chg="add mod">
          <ac:chgData name="selim Tira" userId="a483220af6bbce15" providerId="LiveId" clId="{0BD0C8AA-90B6-4DD7-8D87-53523DD6306C}" dt="2023-03-21T22:03:12.764" v="9432" actId="2711"/>
          <ac:grpSpMkLst>
            <pc:docMk/>
            <pc:sldMk cId="365482167" sldId="2134806180"/>
            <ac:grpSpMk id="19549" creationId="{20420A92-6129-469C-54F0-570872F42EAF}"/>
          </ac:grpSpMkLst>
        </pc:grpChg>
        <pc:grpChg chg="add mod">
          <ac:chgData name="selim Tira" userId="a483220af6bbce15" providerId="LiveId" clId="{0BD0C8AA-90B6-4DD7-8D87-53523DD6306C}" dt="2023-03-21T22:03:12.764" v="9432" actId="2711"/>
          <ac:grpSpMkLst>
            <pc:docMk/>
            <pc:sldMk cId="365482167" sldId="2134806180"/>
            <ac:grpSpMk id="19550" creationId="{FAEF7E89-EA5C-FDAA-3DAF-00862D08246D}"/>
          </ac:grpSpMkLst>
        </pc:grpChg>
        <pc:grpChg chg="add del mod">
          <ac:chgData name="selim Tira" userId="a483220af6bbce15" providerId="LiveId" clId="{0BD0C8AA-90B6-4DD7-8D87-53523DD6306C}" dt="2023-03-22T19:38:33.335" v="13711" actId="165"/>
          <ac:grpSpMkLst>
            <pc:docMk/>
            <pc:sldMk cId="365482167" sldId="2134806180"/>
            <ac:grpSpMk id="19551" creationId="{E4BC929A-6272-453C-F3AD-696AD9BA2DC0}"/>
          </ac:grpSpMkLst>
        </pc:grpChg>
        <pc:graphicFrameChg chg="add del mod">
          <ac:chgData name="selim Tira" userId="a483220af6bbce15" providerId="LiveId" clId="{0BD0C8AA-90B6-4DD7-8D87-53523DD6306C}" dt="2023-03-19T18:30:31.006" v="2527" actId="478"/>
          <ac:graphicFrameMkLst>
            <pc:docMk/>
            <pc:sldMk cId="365482167" sldId="2134806180"/>
            <ac:graphicFrameMk id="2" creationId="{CDAA8358-8D8A-B5C4-AE40-F9281956E124}"/>
          </ac:graphicFrameMkLst>
        </pc:graphicFrameChg>
        <pc:picChg chg="add del mod">
          <ac:chgData name="selim Tira" userId="a483220af6bbce15" providerId="LiveId" clId="{0BD0C8AA-90B6-4DD7-8D87-53523DD6306C}" dt="2023-03-21T22:03:12.764" v="9432" actId="2711"/>
          <ac:picMkLst>
            <pc:docMk/>
            <pc:sldMk cId="365482167" sldId="2134806180"/>
            <ac:picMk id="8" creationId="{5D0D5405-729C-9A40-0321-6558FAD90391}"/>
          </ac:picMkLst>
        </pc:picChg>
        <pc:picChg chg="add del mod">
          <ac:chgData name="selim Tira" userId="a483220af6bbce15" providerId="LiveId" clId="{0BD0C8AA-90B6-4DD7-8D87-53523DD6306C}" dt="2023-03-19T20:32:17.894" v="2728" actId="478"/>
          <ac:picMkLst>
            <pc:docMk/>
            <pc:sldMk cId="365482167" sldId="2134806180"/>
            <ac:picMk id="17" creationId="{872D17AF-2CED-9A72-31BF-EF14E001A97B}"/>
          </ac:picMkLst>
        </pc:picChg>
        <pc:picChg chg="add del mod">
          <ac:chgData name="selim Tira" userId="a483220af6bbce15" providerId="LiveId" clId="{0BD0C8AA-90B6-4DD7-8D87-53523DD6306C}" dt="2023-03-19T20:32:50.808" v="2740" actId="478"/>
          <ac:picMkLst>
            <pc:docMk/>
            <pc:sldMk cId="365482167" sldId="2134806180"/>
            <ac:picMk id="18" creationId="{2D90B7F9-65C0-CF6A-F199-6CC0904CC45B}"/>
          </ac:picMkLst>
        </pc:picChg>
        <pc:picChg chg="add del mod">
          <ac:chgData name="selim Tira" userId="a483220af6bbce15" providerId="LiveId" clId="{0BD0C8AA-90B6-4DD7-8D87-53523DD6306C}" dt="2023-03-19T20:34:41.041" v="2751" actId="478"/>
          <ac:picMkLst>
            <pc:docMk/>
            <pc:sldMk cId="365482167" sldId="2134806180"/>
            <ac:picMk id="19" creationId="{D04BB7B3-9AA4-DACE-BE4B-DFAE5C183A77}"/>
          </ac:picMkLst>
        </pc:picChg>
        <pc:picChg chg="add del mod">
          <ac:chgData name="selim Tira" userId="a483220af6bbce15" providerId="LiveId" clId="{0BD0C8AA-90B6-4DD7-8D87-53523DD6306C}" dt="2023-03-19T20:10:57.092" v="2644" actId="478"/>
          <ac:picMkLst>
            <pc:docMk/>
            <pc:sldMk cId="365482167" sldId="2134806180"/>
            <ac:picMk id="20" creationId="{A419905A-85BE-183E-19B6-E5C92063DD75}"/>
          </ac:picMkLst>
        </pc:picChg>
        <pc:picChg chg="add del mod">
          <ac:chgData name="selim Tira" userId="a483220af6bbce15" providerId="LiveId" clId="{0BD0C8AA-90B6-4DD7-8D87-53523DD6306C}" dt="2023-03-19T20:10:57.092" v="2644" actId="478"/>
          <ac:picMkLst>
            <pc:docMk/>
            <pc:sldMk cId="365482167" sldId="2134806180"/>
            <ac:picMk id="21" creationId="{261BAE31-B700-CB0B-2D48-8157083CA3C4}"/>
          </ac:picMkLst>
        </pc:picChg>
        <pc:picChg chg="add del mod">
          <ac:chgData name="selim Tira" userId="a483220af6bbce15" providerId="LiveId" clId="{0BD0C8AA-90B6-4DD7-8D87-53523DD6306C}" dt="2023-03-19T20:10:57.092" v="2644" actId="478"/>
          <ac:picMkLst>
            <pc:docMk/>
            <pc:sldMk cId="365482167" sldId="2134806180"/>
            <ac:picMk id="22" creationId="{FFB784F1-8331-7C34-A13D-FC9A57812437}"/>
          </ac:picMkLst>
        </pc:picChg>
        <pc:picChg chg="add del mod">
          <ac:chgData name="selim Tira" userId="a483220af6bbce15" providerId="LiveId" clId="{0BD0C8AA-90B6-4DD7-8D87-53523DD6306C}" dt="2023-03-19T20:10:57.092" v="2644" actId="478"/>
          <ac:picMkLst>
            <pc:docMk/>
            <pc:sldMk cId="365482167" sldId="2134806180"/>
            <ac:picMk id="23" creationId="{64102E28-E980-991C-E443-546AD469470C}"/>
          </ac:picMkLst>
        </pc:picChg>
        <pc:picChg chg="add del mod">
          <ac:chgData name="selim Tira" userId="a483220af6bbce15" providerId="LiveId" clId="{0BD0C8AA-90B6-4DD7-8D87-53523DD6306C}" dt="2023-03-19T20:10:57.092" v="2644" actId="478"/>
          <ac:picMkLst>
            <pc:docMk/>
            <pc:sldMk cId="365482167" sldId="2134806180"/>
            <ac:picMk id="68" creationId="{8E76206A-7AF1-F0FC-AF31-B6BFAC566BAB}"/>
          </ac:picMkLst>
        </pc:picChg>
        <pc:picChg chg="add del mod">
          <ac:chgData name="selim Tira" userId="a483220af6bbce15" providerId="LiveId" clId="{0BD0C8AA-90B6-4DD7-8D87-53523DD6306C}" dt="2023-03-19T20:36:36.270" v="2763" actId="478"/>
          <ac:picMkLst>
            <pc:docMk/>
            <pc:sldMk cId="365482167" sldId="2134806180"/>
            <ac:picMk id="75" creationId="{BDD0A10F-01F6-B4F1-C6C3-7A56B31E87D1}"/>
          </ac:picMkLst>
        </pc:picChg>
        <pc:picChg chg="add del mod">
          <ac:chgData name="selim Tira" userId="a483220af6bbce15" providerId="LiveId" clId="{0BD0C8AA-90B6-4DD7-8D87-53523DD6306C}" dt="2023-03-23T07:45:10.214" v="22793" actId="478"/>
          <ac:picMkLst>
            <pc:docMk/>
            <pc:sldMk cId="365482167" sldId="2134806180"/>
            <ac:picMk id="77" creationId="{1677F0C5-28C1-7F3C-A545-415A60BB97E2}"/>
          </ac:picMkLst>
        </pc:picChg>
        <pc:picChg chg="add del mod">
          <ac:chgData name="selim Tira" userId="a483220af6bbce15" providerId="LiveId" clId="{0BD0C8AA-90B6-4DD7-8D87-53523DD6306C}" dt="2023-03-19T20:31:46.329" v="2717" actId="21"/>
          <ac:picMkLst>
            <pc:docMk/>
            <pc:sldMk cId="365482167" sldId="2134806180"/>
            <ac:picMk id="79" creationId="{A62CA0A7-5E32-97CB-5696-7005958D47D4}"/>
          </ac:picMkLst>
        </pc:picChg>
        <pc:picChg chg="add del mod modCrop">
          <ac:chgData name="selim Tira" userId="a483220af6bbce15" providerId="LiveId" clId="{0BD0C8AA-90B6-4DD7-8D87-53523DD6306C}" dt="2023-03-19T20:32:50.014" v="2739" actId="21"/>
          <ac:picMkLst>
            <pc:docMk/>
            <pc:sldMk cId="365482167" sldId="2134806180"/>
            <ac:picMk id="81" creationId="{4C0F6246-660F-2275-7099-F4FE7F3DB260}"/>
          </ac:picMkLst>
        </pc:picChg>
        <pc:picChg chg="add del mod">
          <ac:chgData name="selim Tira" userId="a483220af6bbce15" providerId="LiveId" clId="{0BD0C8AA-90B6-4DD7-8D87-53523DD6306C}" dt="2023-03-19T20:32:16.657" v="2727"/>
          <ac:picMkLst>
            <pc:docMk/>
            <pc:sldMk cId="365482167" sldId="2134806180"/>
            <ac:picMk id="82" creationId="{BA8A85FC-FA04-B018-2DD7-7D99463AAB63}"/>
          </ac:picMkLst>
        </pc:picChg>
        <pc:picChg chg="add mod ord modCrop">
          <ac:chgData name="selim Tira" userId="a483220af6bbce15" providerId="LiveId" clId="{0BD0C8AA-90B6-4DD7-8D87-53523DD6306C}" dt="2023-03-21T22:03:12.764" v="9432" actId="2711"/>
          <ac:picMkLst>
            <pc:docMk/>
            <pc:sldMk cId="365482167" sldId="2134806180"/>
            <ac:picMk id="83" creationId="{38CCA7B6-800B-484A-D781-E267A81F2053}"/>
          </ac:picMkLst>
        </pc:picChg>
        <pc:picChg chg="add mod ord">
          <ac:chgData name="selim Tira" userId="a483220af6bbce15" providerId="LiveId" clId="{0BD0C8AA-90B6-4DD7-8D87-53523DD6306C}" dt="2023-03-21T22:03:12.764" v="9432" actId="2711"/>
          <ac:picMkLst>
            <pc:docMk/>
            <pc:sldMk cId="365482167" sldId="2134806180"/>
            <ac:picMk id="84" creationId="{553EB0B9-5E0B-1AE3-AE72-4B99A7E0BD42}"/>
          </ac:picMkLst>
        </pc:picChg>
        <pc:picChg chg="add del mod">
          <ac:chgData name="selim Tira" userId="a483220af6bbce15" providerId="LiveId" clId="{0BD0C8AA-90B6-4DD7-8D87-53523DD6306C}" dt="2023-03-19T20:34:39.875" v="2750" actId="21"/>
          <ac:picMkLst>
            <pc:docMk/>
            <pc:sldMk cId="365482167" sldId="2134806180"/>
            <ac:picMk id="86" creationId="{3A9E3E25-105A-B874-C50F-DF5449982844}"/>
          </ac:picMkLst>
        </pc:picChg>
        <pc:picChg chg="add mod ord">
          <ac:chgData name="selim Tira" userId="a483220af6bbce15" providerId="LiveId" clId="{0BD0C8AA-90B6-4DD7-8D87-53523DD6306C}" dt="2023-03-21T22:03:12.764" v="9432" actId="2711"/>
          <ac:picMkLst>
            <pc:docMk/>
            <pc:sldMk cId="365482167" sldId="2134806180"/>
            <ac:picMk id="87" creationId="{9F812403-61DD-28A1-716B-E5A0223CB0AE}"/>
          </ac:picMkLst>
        </pc:picChg>
        <pc:picChg chg="add del mod">
          <ac:chgData name="selim Tira" userId="a483220af6bbce15" providerId="LiveId" clId="{0BD0C8AA-90B6-4DD7-8D87-53523DD6306C}" dt="2023-03-19T20:36:35.236" v="2762" actId="21"/>
          <ac:picMkLst>
            <pc:docMk/>
            <pc:sldMk cId="365482167" sldId="2134806180"/>
            <ac:picMk id="89" creationId="{16F291AF-B1F3-DB99-21F9-E35DD3DD345E}"/>
          </ac:picMkLst>
        </pc:picChg>
        <pc:picChg chg="add mod ord">
          <ac:chgData name="selim Tira" userId="a483220af6bbce15" providerId="LiveId" clId="{0BD0C8AA-90B6-4DD7-8D87-53523DD6306C}" dt="2023-03-21T22:03:12.764" v="9432" actId="2711"/>
          <ac:picMkLst>
            <pc:docMk/>
            <pc:sldMk cId="365482167" sldId="2134806180"/>
            <ac:picMk id="90" creationId="{E0DAACED-CDDC-6FFA-25B9-DF8B12B25BB5}"/>
          </ac:picMkLst>
        </pc:picChg>
        <pc:picChg chg="add del mod">
          <ac:chgData name="selim Tira" userId="a483220af6bbce15" providerId="LiveId" clId="{0BD0C8AA-90B6-4DD7-8D87-53523DD6306C}" dt="2023-03-23T07:45:11.842" v="22794" actId="478"/>
          <ac:picMkLst>
            <pc:docMk/>
            <pc:sldMk cId="365482167" sldId="2134806180"/>
            <ac:picMk id="91" creationId="{DA9CB6B3-95FE-E88C-2C4D-287E3D4D138A}"/>
          </ac:picMkLst>
        </pc:picChg>
        <pc:picChg chg="add del mod">
          <ac:chgData name="selim Tira" userId="a483220af6bbce15" providerId="LiveId" clId="{0BD0C8AA-90B6-4DD7-8D87-53523DD6306C}" dt="2023-03-21T02:38:37.079" v="5891" actId="478"/>
          <ac:picMkLst>
            <pc:docMk/>
            <pc:sldMk cId="365482167" sldId="2134806180"/>
            <ac:picMk id="134" creationId="{82CEAD0F-6151-D68C-084F-12E13D8303F1}"/>
          </ac:picMkLst>
        </pc:picChg>
        <pc:picChg chg="add mod modCrop">
          <ac:chgData name="selim Tira" userId="a483220af6bbce15" providerId="LiveId" clId="{0BD0C8AA-90B6-4DD7-8D87-53523DD6306C}" dt="2023-03-21T22:03:12.764" v="9432" actId="2711"/>
          <ac:picMkLst>
            <pc:docMk/>
            <pc:sldMk cId="365482167" sldId="2134806180"/>
            <ac:picMk id="138" creationId="{D6DF522A-CA4F-5EC4-BD65-1D5227F27F83}"/>
          </ac:picMkLst>
        </pc:picChg>
        <pc:picChg chg="mod">
          <ac:chgData name="selim Tira" userId="a483220af6bbce15" providerId="LiveId" clId="{0BD0C8AA-90B6-4DD7-8D87-53523DD6306C}" dt="2023-03-21T02:45:22.453" v="6022" actId="14100"/>
          <ac:picMkLst>
            <pc:docMk/>
            <pc:sldMk cId="365482167" sldId="2134806180"/>
            <ac:picMk id="143" creationId="{7680FB95-29E5-0031-B837-8C7D664950A8}"/>
          </ac:picMkLst>
        </pc:picChg>
        <pc:picChg chg="mod">
          <ac:chgData name="selim Tira" userId="a483220af6bbce15" providerId="LiveId" clId="{0BD0C8AA-90B6-4DD7-8D87-53523DD6306C}" dt="2023-03-21T02:45:22.453" v="6022" actId="14100"/>
          <ac:picMkLst>
            <pc:docMk/>
            <pc:sldMk cId="365482167" sldId="2134806180"/>
            <ac:picMk id="144" creationId="{1BE33A4B-461F-AF35-82DE-B00D95F4323D}"/>
          </ac:picMkLst>
        </pc:picChg>
        <pc:picChg chg="mod">
          <ac:chgData name="selim Tira" userId="a483220af6bbce15" providerId="LiveId" clId="{0BD0C8AA-90B6-4DD7-8D87-53523DD6306C}" dt="2023-03-21T02:45:22.453" v="6022" actId="14100"/>
          <ac:picMkLst>
            <pc:docMk/>
            <pc:sldMk cId="365482167" sldId="2134806180"/>
            <ac:picMk id="145" creationId="{951BDDC8-10BB-B8A2-D90F-0EB61FE21D60}"/>
          </ac:picMkLst>
        </pc:picChg>
        <pc:picChg chg="mod">
          <ac:chgData name="selim Tira" userId="a483220af6bbce15" providerId="LiveId" clId="{0BD0C8AA-90B6-4DD7-8D87-53523DD6306C}" dt="2023-03-21T02:45:22.453" v="6022" actId="14100"/>
          <ac:picMkLst>
            <pc:docMk/>
            <pc:sldMk cId="365482167" sldId="2134806180"/>
            <ac:picMk id="146" creationId="{B5086731-26CA-6DE6-AA4E-B1A034D95160}"/>
          </ac:picMkLst>
        </pc:picChg>
        <pc:picChg chg="mod">
          <ac:chgData name="selim Tira" userId="a483220af6bbce15" providerId="LiveId" clId="{0BD0C8AA-90B6-4DD7-8D87-53523DD6306C}" dt="2023-03-21T02:45:22.453" v="6022" actId="14100"/>
          <ac:picMkLst>
            <pc:docMk/>
            <pc:sldMk cId="365482167" sldId="2134806180"/>
            <ac:picMk id="147" creationId="{892D26F4-B456-962D-B472-B1628D6A6C6B}"/>
          </ac:picMkLst>
        </pc:picChg>
        <pc:picChg chg="mod">
          <ac:chgData name="selim Tira" userId="a483220af6bbce15" providerId="LiveId" clId="{0BD0C8AA-90B6-4DD7-8D87-53523DD6306C}" dt="2023-03-21T02:45:22.453" v="6022" actId="14100"/>
          <ac:picMkLst>
            <pc:docMk/>
            <pc:sldMk cId="365482167" sldId="2134806180"/>
            <ac:picMk id="148" creationId="{500B0FCE-7BF3-33C7-4D68-C4C2E8173D9F}"/>
          </ac:picMkLst>
        </pc:picChg>
        <pc:picChg chg="mod">
          <ac:chgData name="selim Tira" userId="a483220af6bbce15" providerId="LiveId" clId="{0BD0C8AA-90B6-4DD7-8D87-53523DD6306C}" dt="2023-03-21T02:45:22.453" v="6022" actId="14100"/>
          <ac:picMkLst>
            <pc:docMk/>
            <pc:sldMk cId="365482167" sldId="2134806180"/>
            <ac:picMk id="149" creationId="{A75799D8-D059-3E82-291B-785238946E5C}"/>
          </ac:picMkLst>
        </pc:picChg>
        <pc:picChg chg="mod">
          <ac:chgData name="selim Tira" userId="a483220af6bbce15" providerId="LiveId" clId="{0BD0C8AA-90B6-4DD7-8D87-53523DD6306C}" dt="2023-03-21T02:45:22.453" v="6022" actId="14100"/>
          <ac:picMkLst>
            <pc:docMk/>
            <pc:sldMk cId="365482167" sldId="2134806180"/>
            <ac:picMk id="150" creationId="{55E4005F-509E-767E-5EE1-3AA0497E9547}"/>
          </ac:picMkLst>
        </pc:picChg>
        <pc:picChg chg="mod">
          <ac:chgData name="selim Tira" userId="a483220af6bbce15" providerId="LiveId" clId="{0BD0C8AA-90B6-4DD7-8D87-53523DD6306C}" dt="2023-03-21T02:45:22.453" v="6022" actId="14100"/>
          <ac:picMkLst>
            <pc:docMk/>
            <pc:sldMk cId="365482167" sldId="2134806180"/>
            <ac:picMk id="151" creationId="{CF84873E-603B-4B00-E7AF-73CFBEE7526B}"/>
          </ac:picMkLst>
        </pc:picChg>
        <pc:picChg chg="mod">
          <ac:chgData name="selim Tira" userId="a483220af6bbce15" providerId="LiveId" clId="{0BD0C8AA-90B6-4DD7-8D87-53523DD6306C}" dt="2023-03-21T02:45:22.453" v="6022" actId="14100"/>
          <ac:picMkLst>
            <pc:docMk/>
            <pc:sldMk cId="365482167" sldId="2134806180"/>
            <ac:picMk id="152" creationId="{409E9E28-157B-4CA6-18A0-709DB7E1541D}"/>
          </ac:picMkLst>
        </pc:picChg>
        <pc:picChg chg="add mod">
          <ac:chgData name="selim Tira" userId="a483220af6bbce15" providerId="LiveId" clId="{0BD0C8AA-90B6-4DD7-8D87-53523DD6306C}" dt="2023-03-21T22:03:12.764" v="9432" actId="2711"/>
          <ac:picMkLst>
            <pc:docMk/>
            <pc:sldMk cId="365482167" sldId="2134806180"/>
            <ac:picMk id="155" creationId="{00F5DFB2-7882-5EC8-BC4D-7831CFEACF4D}"/>
          </ac:picMkLst>
        </pc:picChg>
        <pc:picChg chg="add mod">
          <ac:chgData name="selim Tira" userId="a483220af6bbce15" providerId="LiveId" clId="{0BD0C8AA-90B6-4DD7-8D87-53523DD6306C}" dt="2023-03-21T22:03:12.764" v="9432" actId="2711"/>
          <ac:picMkLst>
            <pc:docMk/>
            <pc:sldMk cId="365482167" sldId="2134806180"/>
            <ac:picMk id="156" creationId="{1F1F1C23-2E06-8045-ACD9-A082E9F7B78B}"/>
          </ac:picMkLst>
        </pc:picChg>
        <pc:picChg chg="add mod">
          <ac:chgData name="selim Tira" userId="a483220af6bbce15" providerId="LiveId" clId="{0BD0C8AA-90B6-4DD7-8D87-53523DD6306C}" dt="2023-03-21T22:03:12.764" v="9432" actId="2711"/>
          <ac:picMkLst>
            <pc:docMk/>
            <pc:sldMk cId="365482167" sldId="2134806180"/>
            <ac:picMk id="157" creationId="{0DAEF985-034F-D2C6-6F07-B9258074F429}"/>
          </ac:picMkLst>
        </pc:picChg>
        <pc:picChg chg="add del mod">
          <ac:chgData name="selim Tira" userId="a483220af6bbce15" providerId="LiveId" clId="{0BD0C8AA-90B6-4DD7-8D87-53523DD6306C}" dt="2023-03-21T04:57:34.084" v="7916" actId="478"/>
          <ac:picMkLst>
            <pc:docMk/>
            <pc:sldMk cId="365482167" sldId="2134806180"/>
            <ac:picMk id="170" creationId="{32AA6CFD-E012-556B-58BF-A23D10F1E452}"/>
          </ac:picMkLst>
        </pc:picChg>
        <pc:picChg chg="add del mod">
          <ac:chgData name="selim Tira" userId="a483220af6bbce15" providerId="LiveId" clId="{0BD0C8AA-90B6-4DD7-8D87-53523DD6306C}" dt="2023-03-21T04:57:34.084" v="7916" actId="478"/>
          <ac:picMkLst>
            <pc:docMk/>
            <pc:sldMk cId="365482167" sldId="2134806180"/>
            <ac:picMk id="171" creationId="{D47232DD-3DE1-439D-8265-A07DDE1A33FF}"/>
          </ac:picMkLst>
        </pc:picChg>
        <pc:picChg chg="add del mod">
          <ac:chgData name="selim Tira" userId="a483220af6bbce15" providerId="LiveId" clId="{0BD0C8AA-90B6-4DD7-8D87-53523DD6306C}" dt="2023-03-21T04:57:34.084" v="7916" actId="478"/>
          <ac:picMkLst>
            <pc:docMk/>
            <pc:sldMk cId="365482167" sldId="2134806180"/>
            <ac:picMk id="172" creationId="{F040EF1A-63A1-8D67-0483-51E503184222}"/>
          </ac:picMkLst>
        </pc:picChg>
        <pc:picChg chg="add mod">
          <ac:chgData name="selim Tira" userId="a483220af6bbce15" providerId="LiveId" clId="{0BD0C8AA-90B6-4DD7-8D87-53523DD6306C}" dt="2023-03-21T04:57:14.623" v="7910" actId="571"/>
          <ac:picMkLst>
            <pc:docMk/>
            <pc:sldMk cId="365482167" sldId="2134806180"/>
            <ac:picMk id="173" creationId="{B1F06394-3720-EF79-7B98-C79DB5E40461}"/>
          </ac:picMkLst>
        </pc:picChg>
        <pc:picChg chg="add mod">
          <ac:chgData name="selim Tira" userId="a483220af6bbce15" providerId="LiveId" clId="{0BD0C8AA-90B6-4DD7-8D87-53523DD6306C}" dt="2023-03-23T07:46:11.973" v="22845" actId="1076"/>
          <ac:picMkLst>
            <pc:docMk/>
            <pc:sldMk cId="365482167" sldId="2134806180"/>
            <ac:picMk id="174" creationId="{D63EA349-A7CC-AA5A-D518-EDB80C55F110}"/>
          </ac:picMkLst>
        </pc:picChg>
        <pc:picChg chg="add mod">
          <ac:chgData name="selim Tira" userId="a483220af6bbce15" providerId="LiveId" clId="{0BD0C8AA-90B6-4DD7-8D87-53523DD6306C}" dt="2023-03-21T22:03:12.764" v="9432" actId="2711"/>
          <ac:picMkLst>
            <pc:docMk/>
            <pc:sldMk cId="365482167" sldId="2134806180"/>
            <ac:picMk id="19462" creationId="{89D0618C-0220-3E3D-85F9-A9870CC68C49}"/>
          </ac:picMkLst>
        </pc:picChg>
        <pc:picChg chg="add mod">
          <ac:chgData name="selim Tira" userId="a483220af6bbce15" providerId="LiveId" clId="{0BD0C8AA-90B6-4DD7-8D87-53523DD6306C}" dt="2023-03-21T22:03:12.764" v="9432" actId="2711"/>
          <ac:picMkLst>
            <pc:docMk/>
            <pc:sldMk cId="365482167" sldId="2134806180"/>
            <ac:picMk id="19464" creationId="{70BE12F9-1B2D-AE7B-02D4-89A37A81ADF4}"/>
          </ac:picMkLst>
        </pc:picChg>
        <pc:picChg chg="add mod">
          <ac:chgData name="selim Tira" userId="a483220af6bbce15" providerId="LiveId" clId="{0BD0C8AA-90B6-4DD7-8D87-53523DD6306C}" dt="2023-03-21T22:03:12.764" v="9432" actId="2711"/>
          <ac:picMkLst>
            <pc:docMk/>
            <pc:sldMk cId="365482167" sldId="2134806180"/>
            <ac:picMk id="19466" creationId="{5575B846-10FF-BE82-A743-C79CCC3A6FE2}"/>
          </ac:picMkLst>
        </pc:picChg>
        <pc:picChg chg="add mod">
          <ac:chgData name="selim Tira" userId="a483220af6bbce15" providerId="LiveId" clId="{0BD0C8AA-90B6-4DD7-8D87-53523DD6306C}" dt="2023-03-21T22:03:12.764" v="9432" actId="2711"/>
          <ac:picMkLst>
            <pc:docMk/>
            <pc:sldMk cId="365482167" sldId="2134806180"/>
            <ac:picMk id="19468" creationId="{F38D9724-EF3F-2109-5D07-3D2709FF9639}"/>
          </ac:picMkLst>
        </pc:picChg>
        <pc:picChg chg="add mod">
          <ac:chgData name="selim Tira" userId="a483220af6bbce15" providerId="LiveId" clId="{0BD0C8AA-90B6-4DD7-8D87-53523DD6306C}" dt="2023-03-21T22:03:12.764" v="9432" actId="2711"/>
          <ac:picMkLst>
            <pc:docMk/>
            <pc:sldMk cId="365482167" sldId="2134806180"/>
            <ac:picMk id="19470" creationId="{824B85DC-C31D-B5C7-0A88-8031AAD483E5}"/>
          </ac:picMkLst>
        </pc:picChg>
        <pc:picChg chg="add mod">
          <ac:chgData name="selim Tira" userId="a483220af6bbce15" providerId="LiveId" clId="{0BD0C8AA-90B6-4DD7-8D87-53523DD6306C}" dt="2023-03-21T22:03:12.764" v="9432" actId="2711"/>
          <ac:picMkLst>
            <pc:docMk/>
            <pc:sldMk cId="365482167" sldId="2134806180"/>
            <ac:picMk id="19474" creationId="{66CB135A-2A0C-FF8C-A762-4213FEADABCF}"/>
          </ac:picMkLst>
        </pc:picChg>
        <pc:picChg chg="add mod">
          <ac:chgData name="selim Tira" userId="a483220af6bbce15" providerId="LiveId" clId="{0BD0C8AA-90B6-4DD7-8D87-53523DD6306C}" dt="2023-03-21T22:03:12.764" v="9432" actId="2711"/>
          <ac:picMkLst>
            <pc:docMk/>
            <pc:sldMk cId="365482167" sldId="2134806180"/>
            <ac:picMk id="19476" creationId="{C471800A-77AD-64E0-8953-7CD9C57E0F01}"/>
          </ac:picMkLst>
        </pc:picChg>
        <pc:picChg chg="add del">
          <ac:chgData name="selim Tira" userId="a483220af6bbce15" providerId="LiveId" clId="{0BD0C8AA-90B6-4DD7-8D87-53523DD6306C}" dt="2023-03-21T20:34:06.043" v="8202" actId="478"/>
          <ac:picMkLst>
            <pc:docMk/>
            <pc:sldMk cId="365482167" sldId="2134806180"/>
            <ac:picMk id="19478" creationId="{18614907-8140-AAF8-C886-6E0171E172F0}"/>
          </ac:picMkLst>
        </pc:picChg>
        <pc:picChg chg="add mod">
          <ac:chgData name="selim Tira" userId="a483220af6bbce15" providerId="LiveId" clId="{0BD0C8AA-90B6-4DD7-8D87-53523DD6306C}" dt="2023-03-23T07:46:11.973" v="22845" actId="1076"/>
          <ac:picMkLst>
            <pc:docMk/>
            <pc:sldMk cId="365482167" sldId="2134806180"/>
            <ac:picMk id="19480" creationId="{35C1D0A2-D2CE-862C-569A-5CB9CC04C1C6}"/>
          </ac:picMkLst>
        </pc:picChg>
        <pc:picChg chg="add mod topLvl">
          <ac:chgData name="selim Tira" userId="a483220af6bbce15" providerId="LiveId" clId="{0BD0C8AA-90B6-4DD7-8D87-53523DD6306C}" dt="2023-03-23T07:46:11.973" v="22845" actId="1076"/>
          <ac:picMkLst>
            <pc:docMk/>
            <pc:sldMk cId="365482167" sldId="2134806180"/>
            <ac:picMk id="19482" creationId="{0C91F378-A2D7-3159-FA43-EE2330F940ED}"/>
          </ac:picMkLst>
        </pc:picChg>
        <pc:picChg chg="add mod topLvl">
          <ac:chgData name="selim Tira" userId="a483220af6bbce15" providerId="LiveId" clId="{0BD0C8AA-90B6-4DD7-8D87-53523DD6306C}" dt="2023-03-23T07:46:11.973" v="22845" actId="1076"/>
          <ac:picMkLst>
            <pc:docMk/>
            <pc:sldMk cId="365482167" sldId="2134806180"/>
            <ac:picMk id="19484" creationId="{842B11C3-44C1-05AD-CBF7-BF86D194A5DF}"/>
          </ac:picMkLst>
        </pc:picChg>
        <pc:picChg chg="add del mod">
          <ac:chgData name="selim Tira" userId="a483220af6bbce15" providerId="LiveId" clId="{0BD0C8AA-90B6-4DD7-8D87-53523DD6306C}" dt="2023-03-21T20:42:08.677" v="8343" actId="478"/>
          <ac:picMkLst>
            <pc:docMk/>
            <pc:sldMk cId="365482167" sldId="2134806180"/>
            <ac:picMk id="19486" creationId="{860565BC-2C38-B527-00CD-D3A85FA79E75}"/>
          </ac:picMkLst>
        </pc:picChg>
        <pc:picChg chg="add del mod">
          <ac:chgData name="selim Tira" userId="a483220af6bbce15" providerId="LiveId" clId="{0BD0C8AA-90B6-4DD7-8D87-53523DD6306C}" dt="2023-03-21T20:41:15.773" v="8336" actId="478"/>
          <ac:picMkLst>
            <pc:docMk/>
            <pc:sldMk cId="365482167" sldId="2134806180"/>
            <ac:picMk id="19488" creationId="{C49D440B-AD86-58B0-C5F3-E83E544AF1F3}"/>
          </ac:picMkLst>
        </pc:picChg>
        <pc:picChg chg="add del mod">
          <ac:chgData name="selim Tira" userId="a483220af6bbce15" providerId="LiveId" clId="{0BD0C8AA-90B6-4DD7-8D87-53523DD6306C}" dt="2023-03-21T20:42:07.636" v="8342" actId="21"/>
          <ac:picMkLst>
            <pc:docMk/>
            <pc:sldMk cId="365482167" sldId="2134806180"/>
            <ac:picMk id="19490" creationId="{699B05C4-CF02-6F1D-2924-EBF4045C9C63}"/>
          </ac:picMkLst>
        </pc:picChg>
        <pc:picChg chg="add mod">
          <ac:chgData name="selim Tira" userId="a483220af6bbce15" providerId="LiveId" clId="{0BD0C8AA-90B6-4DD7-8D87-53523DD6306C}" dt="2023-03-23T07:46:11.973" v="22845" actId="1076"/>
          <ac:picMkLst>
            <pc:docMk/>
            <pc:sldMk cId="365482167" sldId="2134806180"/>
            <ac:picMk id="19492" creationId="{77995FEA-1854-BDD1-0C41-5EDBA6BD7554}"/>
          </ac:picMkLst>
        </pc:picChg>
        <pc:picChg chg="add mod">
          <ac:chgData name="selim Tira" userId="a483220af6bbce15" providerId="LiveId" clId="{0BD0C8AA-90B6-4DD7-8D87-53523DD6306C}" dt="2023-03-23T07:46:11.973" v="22845" actId="1076"/>
          <ac:picMkLst>
            <pc:docMk/>
            <pc:sldMk cId="365482167" sldId="2134806180"/>
            <ac:picMk id="19494" creationId="{AD7DF029-E983-302F-748B-41CDF9E139F0}"/>
          </ac:picMkLst>
        </pc:picChg>
        <pc:picChg chg="add mod topLvl">
          <ac:chgData name="selim Tira" userId="a483220af6bbce15" providerId="LiveId" clId="{0BD0C8AA-90B6-4DD7-8D87-53523DD6306C}" dt="2023-03-23T07:46:11.973" v="22845" actId="1076"/>
          <ac:picMkLst>
            <pc:docMk/>
            <pc:sldMk cId="365482167" sldId="2134806180"/>
            <ac:picMk id="19496" creationId="{1E193151-E645-EFD3-D5D0-0239957D90CF}"/>
          </ac:picMkLst>
        </pc:picChg>
        <pc:picChg chg="add mod">
          <ac:chgData name="selim Tira" userId="a483220af6bbce15" providerId="LiveId" clId="{0BD0C8AA-90B6-4DD7-8D87-53523DD6306C}" dt="2023-03-23T07:46:11.973" v="22845" actId="1076"/>
          <ac:picMkLst>
            <pc:docMk/>
            <pc:sldMk cId="365482167" sldId="2134806180"/>
            <ac:picMk id="19498" creationId="{28953012-2286-0CC8-1FDC-7B48C1FA1E41}"/>
          </ac:picMkLst>
        </pc:picChg>
        <pc:picChg chg="add mod">
          <ac:chgData name="selim Tira" userId="a483220af6bbce15" providerId="LiveId" clId="{0BD0C8AA-90B6-4DD7-8D87-53523DD6306C}" dt="2023-03-23T07:46:11.973" v="22845" actId="1076"/>
          <ac:picMkLst>
            <pc:docMk/>
            <pc:sldMk cId="365482167" sldId="2134806180"/>
            <ac:picMk id="19500" creationId="{7422AE51-8F6A-F760-99BF-9F4D39A1164D}"/>
          </ac:picMkLst>
        </pc:picChg>
        <pc:picChg chg="add mod">
          <ac:chgData name="selim Tira" userId="a483220af6bbce15" providerId="LiveId" clId="{0BD0C8AA-90B6-4DD7-8D87-53523DD6306C}" dt="2023-03-23T07:46:11.973" v="22845" actId="1076"/>
          <ac:picMkLst>
            <pc:docMk/>
            <pc:sldMk cId="365482167" sldId="2134806180"/>
            <ac:picMk id="19502" creationId="{6A9333C8-6946-AF26-9C52-A8003AC12B75}"/>
          </ac:picMkLst>
        </pc:picChg>
        <pc:picChg chg="add mod">
          <ac:chgData name="selim Tira" userId="a483220af6bbce15" providerId="LiveId" clId="{0BD0C8AA-90B6-4DD7-8D87-53523DD6306C}" dt="2023-03-23T07:46:11.973" v="22845" actId="1076"/>
          <ac:picMkLst>
            <pc:docMk/>
            <pc:sldMk cId="365482167" sldId="2134806180"/>
            <ac:picMk id="19504" creationId="{5EAA489A-EB23-BDCD-7909-49CF05401B59}"/>
          </ac:picMkLst>
        </pc:picChg>
        <pc:picChg chg="add mod">
          <ac:chgData name="selim Tira" userId="a483220af6bbce15" providerId="LiveId" clId="{0BD0C8AA-90B6-4DD7-8D87-53523DD6306C}" dt="2023-03-23T07:46:11.973" v="22845" actId="1076"/>
          <ac:picMkLst>
            <pc:docMk/>
            <pc:sldMk cId="365482167" sldId="2134806180"/>
            <ac:picMk id="19506" creationId="{4E4D9055-CC43-4E54-B202-354FFEDE2096}"/>
          </ac:picMkLst>
        </pc:picChg>
        <pc:cxnChg chg="add del mod">
          <ac:chgData name="selim Tira" userId="a483220af6bbce15" providerId="LiveId" clId="{0BD0C8AA-90B6-4DD7-8D87-53523DD6306C}" dt="2023-03-22T19:39:00.463" v="13720" actId="478"/>
          <ac:cxnSpMkLst>
            <pc:docMk/>
            <pc:sldMk cId="365482167" sldId="2134806180"/>
            <ac:cxnSpMk id="3" creationId="{80C46818-13DF-718A-4F08-4B4ADA713554}"/>
          </ac:cxnSpMkLst>
        </pc:cxnChg>
        <pc:cxnChg chg="mod topLvl">
          <ac:chgData name="selim Tira" userId="a483220af6bbce15" providerId="LiveId" clId="{0BD0C8AA-90B6-4DD7-8D87-53523DD6306C}" dt="2023-03-22T19:40:29.232" v="13734" actId="165"/>
          <ac:cxnSpMkLst>
            <pc:docMk/>
            <pc:sldMk cId="365482167" sldId="2134806180"/>
            <ac:cxnSpMk id="10" creationId="{01191618-EDB5-42BF-1B8B-A3EB06E75056}"/>
          </ac:cxnSpMkLst>
        </pc:cxnChg>
        <pc:cxnChg chg="mod topLvl">
          <ac:chgData name="selim Tira" userId="a483220af6bbce15" providerId="LiveId" clId="{0BD0C8AA-90B6-4DD7-8D87-53523DD6306C}" dt="2023-03-22T19:41:09.016" v="13740" actId="553"/>
          <ac:cxnSpMkLst>
            <pc:docMk/>
            <pc:sldMk cId="365482167" sldId="2134806180"/>
            <ac:cxnSpMk id="11" creationId="{4195497F-3F79-ACE9-82D6-2FDFB858C29E}"/>
          </ac:cxnSpMkLst>
        </pc:cxnChg>
        <pc:cxnChg chg="mod topLvl">
          <ac:chgData name="selim Tira" userId="a483220af6bbce15" providerId="LiveId" clId="{0BD0C8AA-90B6-4DD7-8D87-53523DD6306C}" dt="2023-03-22T19:41:04.404" v="13739" actId="553"/>
          <ac:cxnSpMkLst>
            <pc:docMk/>
            <pc:sldMk cId="365482167" sldId="2134806180"/>
            <ac:cxnSpMk id="12" creationId="{D51FFAB3-D315-7AED-A579-CA18298D33B3}"/>
          </ac:cxnSpMkLst>
        </pc:cxnChg>
        <pc:cxnChg chg="add mod">
          <ac:chgData name="selim Tira" userId="a483220af6bbce15" providerId="LiveId" clId="{0BD0C8AA-90B6-4DD7-8D87-53523DD6306C}" dt="2023-03-21T22:03:12.764" v="9432" actId="2711"/>
          <ac:cxnSpMkLst>
            <pc:docMk/>
            <pc:sldMk cId="365482167" sldId="2134806180"/>
            <ac:cxnSpMk id="160" creationId="{D3683362-60A5-1FD2-0ED8-6A8AD5EE56EF}"/>
          </ac:cxnSpMkLst>
        </pc:cxnChg>
        <pc:cxnChg chg="add mod">
          <ac:chgData name="selim Tira" userId="a483220af6bbce15" providerId="LiveId" clId="{0BD0C8AA-90B6-4DD7-8D87-53523DD6306C}" dt="2023-03-21T22:03:12.764" v="9432" actId="2711"/>
          <ac:cxnSpMkLst>
            <pc:docMk/>
            <pc:sldMk cId="365482167" sldId="2134806180"/>
            <ac:cxnSpMk id="165" creationId="{696F269C-4C8B-8657-2D67-B11A1A8973F3}"/>
          </ac:cxnSpMkLst>
        </pc:cxnChg>
        <pc:cxnChg chg="mod">
          <ac:chgData name="selim Tira" userId="a483220af6bbce15" providerId="LiveId" clId="{0BD0C8AA-90B6-4DD7-8D87-53523DD6306C}" dt="2023-03-21T21:15:18.293" v="8525"/>
          <ac:cxnSpMkLst>
            <pc:docMk/>
            <pc:sldMk cId="365482167" sldId="2134806180"/>
            <ac:cxnSpMk id="181" creationId="{11B23A37-6DFB-6489-151B-497B93883112}"/>
          </ac:cxnSpMkLst>
        </pc:cxnChg>
        <pc:cxnChg chg="mod">
          <ac:chgData name="selim Tira" userId="a483220af6bbce15" providerId="LiveId" clId="{0BD0C8AA-90B6-4DD7-8D87-53523DD6306C}" dt="2023-03-21T21:15:18.293" v="8525"/>
          <ac:cxnSpMkLst>
            <pc:docMk/>
            <pc:sldMk cId="365482167" sldId="2134806180"/>
            <ac:cxnSpMk id="182" creationId="{56B9F967-203A-2ACE-AF68-C1DA9A794E61}"/>
          </ac:cxnSpMkLst>
        </pc:cxnChg>
        <pc:cxnChg chg="mod">
          <ac:chgData name="selim Tira" userId="a483220af6bbce15" providerId="LiveId" clId="{0BD0C8AA-90B6-4DD7-8D87-53523DD6306C}" dt="2023-03-21T21:15:18.293" v="8525"/>
          <ac:cxnSpMkLst>
            <pc:docMk/>
            <pc:sldMk cId="365482167" sldId="2134806180"/>
            <ac:cxnSpMk id="183" creationId="{AC652A33-5ED4-D688-B611-A9C66B361706}"/>
          </ac:cxnSpMkLst>
        </pc:cxnChg>
        <pc:cxnChg chg="mod">
          <ac:chgData name="selim Tira" userId="a483220af6bbce15" providerId="LiveId" clId="{0BD0C8AA-90B6-4DD7-8D87-53523DD6306C}" dt="2023-03-21T21:15:18.293" v="8525"/>
          <ac:cxnSpMkLst>
            <pc:docMk/>
            <pc:sldMk cId="365482167" sldId="2134806180"/>
            <ac:cxnSpMk id="184" creationId="{9E512A38-0FBF-125B-156F-7327F277789E}"/>
          </ac:cxnSpMkLst>
        </pc:cxnChg>
        <pc:cxnChg chg="mod">
          <ac:chgData name="selim Tira" userId="a483220af6bbce15" providerId="LiveId" clId="{0BD0C8AA-90B6-4DD7-8D87-53523DD6306C}" dt="2023-03-21T21:15:18.293" v="8525"/>
          <ac:cxnSpMkLst>
            <pc:docMk/>
            <pc:sldMk cId="365482167" sldId="2134806180"/>
            <ac:cxnSpMk id="185" creationId="{F70DBBEB-8CC1-E31C-E089-D34C74C50CC3}"/>
          </ac:cxnSpMkLst>
        </pc:cxnChg>
        <pc:cxnChg chg="mod">
          <ac:chgData name="selim Tira" userId="a483220af6bbce15" providerId="LiveId" clId="{0BD0C8AA-90B6-4DD7-8D87-53523DD6306C}" dt="2023-03-21T21:15:24.239" v="8529"/>
          <ac:cxnSpMkLst>
            <pc:docMk/>
            <pc:sldMk cId="365482167" sldId="2134806180"/>
            <ac:cxnSpMk id="19456" creationId="{D082C9B2-B057-FF96-1EFC-A45CA0AC9658}"/>
          </ac:cxnSpMkLst>
        </pc:cxnChg>
        <pc:cxnChg chg="mod">
          <ac:chgData name="selim Tira" userId="a483220af6bbce15" providerId="LiveId" clId="{0BD0C8AA-90B6-4DD7-8D87-53523DD6306C}" dt="2023-03-21T21:15:24.239" v="8529"/>
          <ac:cxnSpMkLst>
            <pc:docMk/>
            <pc:sldMk cId="365482167" sldId="2134806180"/>
            <ac:cxnSpMk id="19457" creationId="{DFA44C44-C3C4-51CC-6FCB-6A7D58398A30}"/>
          </ac:cxnSpMkLst>
        </pc:cxnChg>
        <pc:cxnChg chg="mod">
          <ac:chgData name="selim Tira" userId="a483220af6bbce15" providerId="LiveId" clId="{0BD0C8AA-90B6-4DD7-8D87-53523DD6306C}" dt="2023-03-21T21:15:24.239" v="8529"/>
          <ac:cxnSpMkLst>
            <pc:docMk/>
            <pc:sldMk cId="365482167" sldId="2134806180"/>
            <ac:cxnSpMk id="19458" creationId="{3C6B5268-8F3F-034B-9CDA-37181EA7DEDE}"/>
          </ac:cxnSpMkLst>
        </pc:cxnChg>
        <pc:cxnChg chg="mod">
          <ac:chgData name="selim Tira" userId="a483220af6bbce15" providerId="LiveId" clId="{0BD0C8AA-90B6-4DD7-8D87-53523DD6306C}" dt="2023-03-21T21:15:24.239" v="8529"/>
          <ac:cxnSpMkLst>
            <pc:docMk/>
            <pc:sldMk cId="365482167" sldId="2134806180"/>
            <ac:cxnSpMk id="19459" creationId="{5E035C8C-8A71-DDBC-4569-58F0221662EA}"/>
          </ac:cxnSpMkLst>
        </pc:cxnChg>
        <pc:cxnChg chg="mod">
          <ac:chgData name="selim Tira" userId="a483220af6bbce15" providerId="LiveId" clId="{0BD0C8AA-90B6-4DD7-8D87-53523DD6306C}" dt="2023-03-21T21:15:24.239" v="8529"/>
          <ac:cxnSpMkLst>
            <pc:docMk/>
            <pc:sldMk cId="365482167" sldId="2134806180"/>
            <ac:cxnSpMk id="19460" creationId="{80D8F7C4-04B8-02A3-0F78-A422316F33AF}"/>
          </ac:cxnSpMkLst>
        </pc:cxnChg>
        <pc:cxnChg chg="mod topLvl">
          <ac:chgData name="selim Tira" userId="a483220af6bbce15" providerId="LiveId" clId="{0BD0C8AA-90B6-4DD7-8D87-53523DD6306C}" dt="2023-03-22T19:38:33.335" v="13711" actId="165"/>
          <ac:cxnSpMkLst>
            <pc:docMk/>
            <pc:sldMk cId="365482167" sldId="2134806180"/>
            <ac:cxnSpMk id="19472" creationId="{D77FAADE-F0DE-CA47-B448-B7A73BF61176}"/>
          </ac:cxnSpMkLst>
        </pc:cxnChg>
        <pc:cxnChg chg="mod topLvl">
          <ac:chgData name="selim Tira" userId="a483220af6bbce15" providerId="LiveId" clId="{0BD0C8AA-90B6-4DD7-8D87-53523DD6306C}" dt="2023-03-21T21:56:06.901" v="9311" actId="164"/>
          <ac:cxnSpMkLst>
            <pc:docMk/>
            <pc:sldMk cId="365482167" sldId="2134806180"/>
            <ac:cxnSpMk id="19473" creationId="{B06D2DBD-69F4-D580-F9EC-DA5E3F16003B}"/>
          </ac:cxnSpMkLst>
        </pc:cxnChg>
        <pc:cxnChg chg="mod topLvl">
          <ac:chgData name="selim Tira" userId="a483220af6bbce15" providerId="LiveId" clId="{0BD0C8AA-90B6-4DD7-8D87-53523DD6306C}" dt="2023-03-21T21:55:57.139" v="9308" actId="164"/>
          <ac:cxnSpMkLst>
            <pc:docMk/>
            <pc:sldMk cId="365482167" sldId="2134806180"/>
            <ac:cxnSpMk id="19475" creationId="{99FBAA6E-158A-F614-571E-749217465200}"/>
          </ac:cxnSpMkLst>
        </pc:cxnChg>
        <pc:cxnChg chg="mod topLvl">
          <ac:chgData name="selim Tira" userId="a483220af6bbce15" providerId="LiveId" clId="{0BD0C8AA-90B6-4DD7-8D87-53523DD6306C}" dt="2023-03-21T21:56:01.834" v="9309" actId="164"/>
          <ac:cxnSpMkLst>
            <pc:docMk/>
            <pc:sldMk cId="365482167" sldId="2134806180"/>
            <ac:cxnSpMk id="19477" creationId="{E0DCD3A5-309A-E417-25B2-1572915E80C9}"/>
          </ac:cxnSpMkLst>
        </pc:cxnChg>
        <pc:cxnChg chg="mod topLvl">
          <ac:chgData name="selim Tira" userId="a483220af6bbce15" providerId="LiveId" clId="{0BD0C8AA-90B6-4DD7-8D87-53523DD6306C}" dt="2023-03-21T21:56:04.382" v="9310" actId="164"/>
          <ac:cxnSpMkLst>
            <pc:docMk/>
            <pc:sldMk cId="365482167" sldId="2134806180"/>
            <ac:cxnSpMk id="19479" creationId="{507DC6F9-0EB7-A65D-CB6F-60B4D2668336}"/>
          </ac:cxnSpMkLst>
        </pc:cxnChg>
        <pc:cxnChg chg="add del mod">
          <ac:chgData name="selim Tira" userId="a483220af6bbce15" providerId="LiveId" clId="{0BD0C8AA-90B6-4DD7-8D87-53523DD6306C}" dt="2023-03-21T21:30:56.224" v="8853" actId="478"/>
          <ac:cxnSpMkLst>
            <pc:docMk/>
            <pc:sldMk cId="365482167" sldId="2134806180"/>
            <ac:cxnSpMk id="19501" creationId="{D4CA69BC-D2A3-FB9F-F647-543335A54F93}"/>
          </ac:cxnSpMkLst>
        </pc:cxnChg>
        <pc:cxnChg chg="add del mod">
          <ac:chgData name="selim Tira" userId="a483220af6bbce15" providerId="LiveId" clId="{0BD0C8AA-90B6-4DD7-8D87-53523DD6306C}" dt="2023-03-21T21:34:17.199" v="8873" actId="478"/>
          <ac:cxnSpMkLst>
            <pc:docMk/>
            <pc:sldMk cId="365482167" sldId="2134806180"/>
            <ac:cxnSpMk id="19503" creationId="{4A0A7DD3-AB01-CF39-2BC0-51FDD652327E}"/>
          </ac:cxnSpMkLst>
        </pc:cxnChg>
        <pc:cxnChg chg="add del mod">
          <ac:chgData name="selim Tira" userId="a483220af6bbce15" providerId="LiveId" clId="{0BD0C8AA-90B6-4DD7-8D87-53523DD6306C}" dt="2023-03-21T21:31:18.915" v="8858" actId="478"/>
          <ac:cxnSpMkLst>
            <pc:docMk/>
            <pc:sldMk cId="365482167" sldId="2134806180"/>
            <ac:cxnSpMk id="19505" creationId="{16312CC3-4D7A-8654-5B8F-6DD815D10A4E}"/>
          </ac:cxnSpMkLst>
        </pc:cxnChg>
        <pc:cxnChg chg="add del mod">
          <ac:chgData name="selim Tira" userId="a483220af6bbce15" providerId="LiveId" clId="{0BD0C8AA-90B6-4DD7-8D87-53523DD6306C}" dt="2023-03-21T21:34:17.199" v="8873" actId="478"/>
          <ac:cxnSpMkLst>
            <pc:docMk/>
            <pc:sldMk cId="365482167" sldId="2134806180"/>
            <ac:cxnSpMk id="19507" creationId="{4BF9846B-77AB-DF42-83A2-2E5832D9150E}"/>
          </ac:cxnSpMkLst>
        </pc:cxnChg>
        <pc:cxnChg chg="add del mod">
          <ac:chgData name="selim Tira" userId="a483220af6bbce15" providerId="LiveId" clId="{0BD0C8AA-90B6-4DD7-8D87-53523DD6306C}" dt="2023-03-21T21:31:18.915" v="8858" actId="478"/>
          <ac:cxnSpMkLst>
            <pc:docMk/>
            <pc:sldMk cId="365482167" sldId="2134806180"/>
            <ac:cxnSpMk id="19508" creationId="{B2319739-73AB-1B89-E324-832C246085D6}"/>
          </ac:cxnSpMkLst>
        </pc:cxnChg>
        <pc:cxnChg chg="add del mod">
          <ac:chgData name="selim Tira" userId="a483220af6bbce15" providerId="LiveId" clId="{0BD0C8AA-90B6-4DD7-8D87-53523DD6306C}" dt="2023-03-21T21:34:17.199" v="8873" actId="478"/>
          <ac:cxnSpMkLst>
            <pc:docMk/>
            <pc:sldMk cId="365482167" sldId="2134806180"/>
            <ac:cxnSpMk id="19509" creationId="{CF8E2D2B-C049-6C9A-0B7C-796240B6F403}"/>
          </ac:cxnSpMkLst>
        </pc:cxnChg>
        <pc:cxnChg chg="add del mod">
          <ac:chgData name="selim Tira" userId="a483220af6bbce15" providerId="LiveId" clId="{0BD0C8AA-90B6-4DD7-8D87-53523DD6306C}" dt="2023-03-21T21:34:17.199" v="8873" actId="478"/>
          <ac:cxnSpMkLst>
            <pc:docMk/>
            <pc:sldMk cId="365482167" sldId="2134806180"/>
            <ac:cxnSpMk id="19510" creationId="{3B72F87B-7A1A-1880-8268-8058F04E33E4}"/>
          </ac:cxnSpMkLst>
        </pc:cxnChg>
        <pc:cxnChg chg="add del mod">
          <ac:chgData name="selim Tira" userId="a483220af6bbce15" providerId="LiveId" clId="{0BD0C8AA-90B6-4DD7-8D87-53523DD6306C}" dt="2023-03-21T21:34:17.199" v="8873" actId="478"/>
          <ac:cxnSpMkLst>
            <pc:docMk/>
            <pc:sldMk cId="365482167" sldId="2134806180"/>
            <ac:cxnSpMk id="19511" creationId="{56459F67-40DF-C9B1-17C0-79AF4781F826}"/>
          </ac:cxnSpMkLst>
        </pc:cxnChg>
        <pc:cxnChg chg="add del mod">
          <ac:chgData name="selim Tira" userId="a483220af6bbce15" providerId="LiveId" clId="{0BD0C8AA-90B6-4DD7-8D87-53523DD6306C}" dt="2023-03-21T21:46:38.917" v="9118" actId="478"/>
          <ac:cxnSpMkLst>
            <pc:docMk/>
            <pc:sldMk cId="365482167" sldId="2134806180"/>
            <ac:cxnSpMk id="19512" creationId="{94CAAC55-8AE6-BB69-648B-6197F81C7E1C}"/>
          </ac:cxnSpMkLst>
        </pc:cxnChg>
        <pc:cxnChg chg="add del mod">
          <ac:chgData name="selim Tira" userId="a483220af6bbce15" providerId="LiveId" clId="{0BD0C8AA-90B6-4DD7-8D87-53523DD6306C}" dt="2023-03-21T21:36:22.402" v="8896" actId="478"/>
          <ac:cxnSpMkLst>
            <pc:docMk/>
            <pc:sldMk cId="365482167" sldId="2134806180"/>
            <ac:cxnSpMk id="19513" creationId="{CDB62A2B-62F3-1409-59C6-2C38EDD1877C}"/>
          </ac:cxnSpMkLst>
        </pc:cxnChg>
        <pc:cxnChg chg="add del mod">
          <ac:chgData name="selim Tira" userId="a483220af6bbce15" providerId="LiveId" clId="{0BD0C8AA-90B6-4DD7-8D87-53523DD6306C}" dt="2023-03-21T21:39:31.526" v="8986" actId="478"/>
          <ac:cxnSpMkLst>
            <pc:docMk/>
            <pc:sldMk cId="365482167" sldId="2134806180"/>
            <ac:cxnSpMk id="19514" creationId="{05B84D33-C965-34C0-F295-4FC84FF1D11A}"/>
          </ac:cxnSpMkLst>
        </pc:cxnChg>
        <pc:cxnChg chg="add mod topLvl">
          <ac:chgData name="selim Tira" userId="a483220af6bbce15" providerId="LiveId" clId="{0BD0C8AA-90B6-4DD7-8D87-53523DD6306C}" dt="2023-03-22T19:39:52.210" v="13727" actId="164"/>
          <ac:cxnSpMkLst>
            <pc:docMk/>
            <pc:sldMk cId="365482167" sldId="2134806180"/>
            <ac:cxnSpMk id="19515" creationId="{03A64DB7-5105-A7B5-53A0-FADB7F792909}"/>
          </ac:cxnSpMkLst>
        </pc:cxnChg>
        <pc:cxnChg chg="add del mod">
          <ac:chgData name="selim Tira" userId="a483220af6bbce15" providerId="LiveId" clId="{0BD0C8AA-90B6-4DD7-8D87-53523DD6306C}" dt="2023-03-21T21:39:31.526" v="8986" actId="478"/>
          <ac:cxnSpMkLst>
            <pc:docMk/>
            <pc:sldMk cId="365482167" sldId="2134806180"/>
            <ac:cxnSpMk id="19516" creationId="{D497CE52-82C4-FC57-9BAC-9A1B06722F76}"/>
          </ac:cxnSpMkLst>
        </pc:cxnChg>
        <pc:cxnChg chg="add del mod">
          <ac:chgData name="selim Tira" userId="a483220af6bbce15" providerId="LiveId" clId="{0BD0C8AA-90B6-4DD7-8D87-53523DD6306C}" dt="2023-03-21T21:41:15.513" v="8998" actId="478"/>
          <ac:cxnSpMkLst>
            <pc:docMk/>
            <pc:sldMk cId="365482167" sldId="2134806180"/>
            <ac:cxnSpMk id="19518" creationId="{D0DE434A-BA4F-1BEF-790A-63B6A70664CE}"/>
          </ac:cxnSpMkLst>
        </pc:cxnChg>
        <pc:cxnChg chg="add del mod">
          <ac:chgData name="selim Tira" userId="a483220af6bbce15" providerId="LiveId" clId="{0BD0C8AA-90B6-4DD7-8D87-53523DD6306C}" dt="2023-03-21T21:46:38.917" v="9118" actId="478"/>
          <ac:cxnSpMkLst>
            <pc:docMk/>
            <pc:sldMk cId="365482167" sldId="2134806180"/>
            <ac:cxnSpMk id="19519" creationId="{B3E3BBA6-2859-2430-AE1B-6D17DB0A3B3F}"/>
          </ac:cxnSpMkLst>
        </pc:cxnChg>
        <pc:cxnChg chg="add mod topLvl">
          <ac:chgData name="selim Tira" userId="a483220af6bbce15" providerId="LiveId" clId="{0BD0C8AA-90B6-4DD7-8D87-53523DD6306C}" dt="2023-03-22T19:39:52.210" v="13727" actId="164"/>
          <ac:cxnSpMkLst>
            <pc:docMk/>
            <pc:sldMk cId="365482167" sldId="2134806180"/>
            <ac:cxnSpMk id="19520" creationId="{414B9205-E390-38AE-B919-B933F7DE6A20}"/>
          </ac:cxnSpMkLst>
        </pc:cxnChg>
        <pc:cxnChg chg="add del mod">
          <ac:chgData name="selim Tira" userId="a483220af6bbce15" providerId="LiveId" clId="{0BD0C8AA-90B6-4DD7-8D87-53523DD6306C}" dt="2023-03-21T21:41:15.513" v="8998" actId="478"/>
          <ac:cxnSpMkLst>
            <pc:docMk/>
            <pc:sldMk cId="365482167" sldId="2134806180"/>
            <ac:cxnSpMk id="19521" creationId="{BDCE0B85-E17D-236B-4DE2-145ECB0F4D97}"/>
          </ac:cxnSpMkLst>
        </pc:cxnChg>
        <pc:cxnChg chg="add del mod">
          <ac:chgData name="selim Tira" userId="a483220af6bbce15" providerId="LiveId" clId="{0BD0C8AA-90B6-4DD7-8D87-53523DD6306C}" dt="2023-03-21T21:46:38.917" v="9118" actId="478"/>
          <ac:cxnSpMkLst>
            <pc:docMk/>
            <pc:sldMk cId="365482167" sldId="2134806180"/>
            <ac:cxnSpMk id="19522" creationId="{8EC10DA2-E7D0-24D2-0550-52DE168904AF}"/>
          </ac:cxnSpMkLst>
        </pc:cxnChg>
        <pc:cxnChg chg="add del mod">
          <ac:chgData name="selim Tira" userId="a483220af6bbce15" providerId="LiveId" clId="{0BD0C8AA-90B6-4DD7-8D87-53523DD6306C}" dt="2023-03-21T21:39:31.526" v="8986" actId="478"/>
          <ac:cxnSpMkLst>
            <pc:docMk/>
            <pc:sldMk cId="365482167" sldId="2134806180"/>
            <ac:cxnSpMk id="19523" creationId="{DBCAF97F-EA93-78C0-8C00-7ED3A8752D84}"/>
          </ac:cxnSpMkLst>
        </pc:cxnChg>
        <pc:cxnChg chg="add mod topLvl">
          <ac:chgData name="selim Tira" userId="a483220af6bbce15" providerId="LiveId" clId="{0BD0C8AA-90B6-4DD7-8D87-53523DD6306C}" dt="2023-03-22T19:39:52.210" v="13727" actId="164"/>
          <ac:cxnSpMkLst>
            <pc:docMk/>
            <pc:sldMk cId="365482167" sldId="2134806180"/>
            <ac:cxnSpMk id="19526" creationId="{080EF0A5-0608-58FA-8AE1-F9563611F3F8}"/>
          </ac:cxnSpMkLst>
        </pc:cxnChg>
        <pc:cxnChg chg="del mod topLvl">
          <ac:chgData name="selim Tira" userId="a483220af6bbce15" providerId="LiveId" clId="{0BD0C8AA-90B6-4DD7-8D87-53523DD6306C}" dt="2023-03-22T19:40:57.942" v="13737" actId="478"/>
          <ac:cxnSpMkLst>
            <pc:docMk/>
            <pc:sldMk cId="365482167" sldId="2134806180"/>
            <ac:cxnSpMk id="19532" creationId="{A7E3E082-AC13-DF8C-7802-A5EC427CC349}"/>
          </ac:cxnSpMkLst>
        </pc:cxnChg>
        <pc:cxnChg chg="del mod topLvl">
          <ac:chgData name="selim Tira" userId="a483220af6bbce15" providerId="LiveId" clId="{0BD0C8AA-90B6-4DD7-8D87-53523DD6306C}" dt="2023-03-22T19:40:57.942" v="13737" actId="478"/>
          <ac:cxnSpMkLst>
            <pc:docMk/>
            <pc:sldMk cId="365482167" sldId="2134806180"/>
            <ac:cxnSpMk id="19533" creationId="{7B76E6DD-81AA-BFD2-8695-182F84A25CEB}"/>
          </ac:cxnSpMkLst>
        </pc:cxnChg>
        <pc:cxnChg chg="del mod topLvl">
          <ac:chgData name="selim Tira" userId="a483220af6bbce15" providerId="LiveId" clId="{0BD0C8AA-90B6-4DD7-8D87-53523DD6306C}" dt="2023-03-22T19:40:57.942" v="13737" actId="478"/>
          <ac:cxnSpMkLst>
            <pc:docMk/>
            <pc:sldMk cId="365482167" sldId="2134806180"/>
            <ac:cxnSpMk id="19534" creationId="{B7C902D5-A894-6F4B-35DD-0A5FB0BA0557}"/>
          </ac:cxnSpMkLst>
        </pc:cxnChg>
        <pc:cxnChg chg="add del mod">
          <ac:chgData name="selim Tira" userId="a483220af6bbce15" providerId="LiveId" clId="{0BD0C8AA-90B6-4DD7-8D87-53523DD6306C}" dt="2023-03-21T21:39:58.966" v="8988" actId="21"/>
          <ac:cxnSpMkLst>
            <pc:docMk/>
            <pc:sldMk cId="365482167" sldId="2134806180"/>
            <ac:cxnSpMk id="19535" creationId="{097B13DB-58BD-5987-5443-3DFD49897532}"/>
          </ac:cxnSpMkLst>
        </pc:cxnChg>
        <pc:cxnChg chg="add del mod">
          <ac:chgData name="selim Tira" userId="a483220af6bbce15" providerId="LiveId" clId="{0BD0C8AA-90B6-4DD7-8D87-53523DD6306C}" dt="2023-03-21T21:39:58.966" v="8988" actId="21"/>
          <ac:cxnSpMkLst>
            <pc:docMk/>
            <pc:sldMk cId="365482167" sldId="2134806180"/>
            <ac:cxnSpMk id="19536" creationId="{9C9C6B73-46B2-DA22-24AB-39D02C038892}"/>
          </ac:cxnSpMkLst>
        </pc:cxnChg>
        <pc:cxnChg chg="add del mod">
          <ac:chgData name="selim Tira" userId="a483220af6bbce15" providerId="LiveId" clId="{0BD0C8AA-90B6-4DD7-8D87-53523DD6306C}" dt="2023-03-21T21:39:58.966" v="8988" actId="21"/>
          <ac:cxnSpMkLst>
            <pc:docMk/>
            <pc:sldMk cId="365482167" sldId="2134806180"/>
            <ac:cxnSpMk id="19537" creationId="{4A2194DC-3076-0779-D850-D0DCF6810FE6}"/>
          </ac:cxnSpMkLst>
        </pc:cxnChg>
        <pc:cxnChg chg="add mod topLvl">
          <ac:chgData name="selim Tira" userId="a483220af6bbce15" providerId="LiveId" clId="{0BD0C8AA-90B6-4DD7-8D87-53523DD6306C}" dt="2023-03-22T19:41:09.016" v="13740" actId="553"/>
          <ac:cxnSpMkLst>
            <pc:docMk/>
            <pc:sldMk cId="365482167" sldId="2134806180"/>
            <ac:cxnSpMk id="19538" creationId="{E851A6A2-D26F-2CB5-B7B3-FFE4229B00B0}"/>
          </ac:cxnSpMkLst>
        </pc:cxnChg>
        <pc:cxnChg chg="add mod topLvl">
          <ac:chgData name="selim Tira" userId="a483220af6bbce15" providerId="LiveId" clId="{0BD0C8AA-90B6-4DD7-8D87-53523DD6306C}" dt="2023-03-22T19:41:04.404" v="13739" actId="553"/>
          <ac:cxnSpMkLst>
            <pc:docMk/>
            <pc:sldMk cId="365482167" sldId="2134806180"/>
            <ac:cxnSpMk id="19539" creationId="{6BC497A4-8363-1F93-760A-FA7620FB18FC}"/>
          </ac:cxnSpMkLst>
        </pc:cxnChg>
        <pc:cxnChg chg="add del mod">
          <ac:chgData name="selim Tira" userId="a483220af6bbce15" providerId="LiveId" clId="{0BD0C8AA-90B6-4DD7-8D87-53523DD6306C}" dt="2023-03-21T21:40:36.552" v="8994" actId="478"/>
          <ac:cxnSpMkLst>
            <pc:docMk/>
            <pc:sldMk cId="365482167" sldId="2134806180"/>
            <ac:cxnSpMk id="19540" creationId="{D8CAD8BB-5C4B-182E-0155-65601661C9F1}"/>
          </ac:cxnSpMkLst>
        </pc:cxnChg>
        <pc:cxnChg chg="mod topLvl">
          <ac:chgData name="selim Tira" userId="a483220af6bbce15" providerId="LiveId" clId="{0BD0C8AA-90B6-4DD7-8D87-53523DD6306C}" dt="2023-03-22T19:39:36.125" v="13724" actId="552"/>
          <ac:cxnSpMkLst>
            <pc:docMk/>
            <pc:sldMk cId="365482167" sldId="2134806180"/>
            <ac:cxnSpMk id="19543" creationId="{07C64F02-A523-06E6-E39B-85A9705AD3A4}"/>
          </ac:cxnSpMkLst>
        </pc:cxnChg>
        <pc:cxnChg chg="mod topLvl">
          <ac:chgData name="selim Tira" userId="a483220af6bbce15" providerId="LiveId" clId="{0BD0C8AA-90B6-4DD7-8D87-53523DD6306C}" dt="2023-03-22T19:39:44.178" v="13726" actId="553"/>
          <ac:cxnSpMkLst>
            <pc:docMk/>
            <pc:sldMk cId="365482167" sldId="2134806180"/>
            <ac:cxnSpMk id="19544" creationId="{4F204857-510F-7C68-B352-03CF0DC3FDA0}"/>
          </ac:cxnSpMkLst>
        </pc:cxnChg>
        <pc:cxnChg chg="mod topLvl">
          <ac:chgData name="selim Tira" userId="a483220af6bbce15" providerId="LiveId" clId="{0BD0C8AA-90B6-4DD7-8D87-53523DD6306C}" dt="2023-03-22T19:39:40.491" v="13725" actId="553"/>
          <ac:cxnSpMkLst>
            <pc:docMk/>
            <pc:sldMk cId="365482167" sldId="2134806180"/>
            <ac:cxnSpMk id="19545" creationId="{E9A8CAA4-2261-0071-0E05-3817FE3C94C7}"/>
          </ac:cxnSpMkLst>
        </pc:cxnChg>
        <pc:cxnChg chg="add del">
          <ac:chgData name="selim Tira" userId="a483220af6bbce15" providerId="LiveId" clId="{0BD0C8AA-90B6-4DD7-8D87-53523DD6306C}" dt="2023-03-21T22:00:55.151" v="9411" actId="478"/>
          <ac:cxnSpMkLst>
            <pc:docMk/>
            <pc:sldMk cId="365482167" sldId="2134806180"/>
            <ac:cxnSpMk id="19554" creationId="{B2AF967F-5B3B-4363-1D04-65C713BFDC52}"/>
          </ac:cxnSpMkLst>
        </pc:cxnChg>
      </pc:sldChg>
      <pc:sldChg chg="add del">
        <pc:chgData name="selim Tira" userId="a483220af6bbce15" providerId="LiveId" clId="{0BD0C8AA-90B6-4DD7-8D87-53523DD6306C}" dt="2023-03-19T17:56:51.521" v="2235"/>
        <pc:sldMkLst>
          <pc:docMk/>
          <pc:sldMk cId="368873988" sldId="2134806180"/>
        </pc:sldMkLst>
      </pc:sldChg>
      <pc:sldChg chg="modSp add del mod">
        <pc:chgData name="selim Tira" userId="a483220af6bbce15" providerId="LiveId" clId="{0BD0C8AA-90B6-4DD7-8D87-53523DD6306C}" dt="2023-03-19T16:45:33.632" v="1779" actId="47"/>
        <pc:sldMkLst>
          <pc:docMk/>
          <pc:sldMk cId="1952653110" sldId="2134806180"/>
        </pc:sldMkLst>
        <pc:spChg chg="mod">
          <ac:chgData name="selim Tira" userId="a483220af6bbce15" providerId="LiveId" clId="{0BD0C8AA-90B6-4DD7-8D87-53523DD6306C}" dt="2023-03-19T14:30:06.649" v="1526" actId="108"/>
          <ac:spMkLst>
            <pc:docMk/>
            <pc:sldMk cId="1952653110" sldId="2134806180"/>
            <ac:spMk id="19" creationId="{A68B6D11-355F-472B-A7ED-12EEDAF37615}"/>
          </ac:spMkLst>
        </pc:spChg>
        <pc:spChg chg="mod">
          <ac:chgData name="selim Tira" userId="a483220af6bbce15" providerId="LiveId" clId="{0BD0C8AA-90B6-4DD7-8D87-53523DD6306C}" dt="2023-03-19T14:33:18.218" v="1688" actId="20577"/>
          <ac:spMkLst>
            <pc:docMk/>
            <pc:sldMk cId="1952653110" sldId="2134806180"/>
            <ac:spMk id="20" creationId="{FCCF2FAE-B1E3-4AB6-B3FE-923EEB6D2538}"/>
          </ac:spMkLst>
        </pc:spChg>
        <pc:spChg chg="mod">
          <ac:chgData name="selim Tira" userId="a483220af6bbce15" providerId="LiveId" clId="{0BD0C8AA-90B6-4DD7-8D87-53523DD6306C}" dt="2023-03-19T14:38:48.598" v="1703"/>
          <ac:spMkLst>
            <pc:docMk/>
            <pc:sldMk cId="1952653110" sldId="2134806180"/>
            <ac:spMk id="23" creationId="{D94800F4-8091-4E41-9F91-D147CF963FA0}"/>
          </ac:spMkLst>
        </pc:spChg>
        <pc:spChg chg="mod">
          <ac:chgData name="selim Tira" userId="a483220af6bbce15" providerId="LiveId" clId="{0BD0C8AA-90B6-4DD7-8D87-53523DD6306C}" dt="2023-03-19T14:39:20.185" v="1712"/>
          <ac:spMkLst>
            <pc:docMk/>
            <pc:sldMk cId="1952653110" sldId="2134806180"/>
            <ac:spMk id="26" creationId="{A731777D-6801-40E8-AB59-4C83551681EE}"/>
          </ac:spMkLst>
        </pc:spChg>
        <pc:spChg chg="mod">
          <ac:chgData name="selim Tira" userId="a483220af6bbce15" providerId="LiveId" clId="{0BD0C8AA-90B6-4DD7-8D87-53523DD6306C}" dt="2023-03-19T14:29:54.309" v="1523" actId="108"/>
          <ac:spMkLst>
            <pc:docMk/>
            <pc:sldMk cId="1952653110" sldId="2134806180"/>
            <ac:spMk id="41" creationId="{247ABF04-8E4D-4CC8-87E4-83F17995BD97}"/>
          </ac:spMkLst>
        </pc:spChg>
        <pc:spChg chg="mod">
          <ac:chgData name="selim Tira" userId="a483220af6bbce15" providerId="LiveId" clId="{0BD0C8AA-90B6-4DD7-8D87-53523DD6306C}" dt="2023-03-19T14:29:59.042" v="1524" actId="108"/>
          <ac:spMkLst>
            <pc:docMk/>
            <pc:sldMk cId="1952653110" sldId="2134806180"/>
            <ac:spMk id="43" creationId="{6E205C6B-430C-48CE-AEEF-3C69C7FE70F1}"/>
          </ac:spMkLst>
        </pc:spChg>
      </pc:sldChg>
      <pc:sldChg chg="new del">
        <pc:chgData name="selim Tira" userId="a483220af6bbce15" providerId="LiveId" clId="{0BD0C8AA-90B6-4DD7-8D87-53523DD6306C}" dt="2023-03-19T19:40:26.075" v="2552" actId="680"/>
        <pc:sldMkLst>
          <pc:docMk/>
          <pc:sldMk cId="1133151425" sldId="2134806181"/>
        </pc:sldMkLst>
      </pc:sldChg>
      <pc:sldChg chg="addSp delSp modSp add del mod">
        <pc:chgData name="selim Tira" userId="a483220af6bbce15" providerId="LiveId" clId="{0BD0C8AA-90B6-4DD7-8D87-53523DD6306C}" dt="2023-03-23T07:51:24.703" v="22953" actId="20577"/>
        <pc:sldMkLst>
          <pc:docMk/>
          <pc:sldMk cId="1168738500" sldId="2134806181"/>
        </pc:sldMkLst>
        <pc:spChg chg="add del mod">
          <ac:chgData name="selim Tira" userId="a483220af6bbce15" providerId="LiveId" clId="{0BD0C8AA-90B6-4DD7-8D87-53523DD6306C}" dt="2023-03-22T19:35:36.896" v="13663" actId="478"/>
          <ac:spMkLst>
            <pc:docMk/>
            <pc:sldMk cId="1168738500" sldId="2134806181"/>
            <ac:spMk id="2" creationId="{81FAC9D6-1E80-FB92-4898-1678B129C854}"/>
          </ac:spMkLst>
        </pc:spChg>
        <pc:spChg chg="add mod">
          <ac:chgData name="selim Tira" userId="a483220af6bbce15" providerId="LiveId" clId="{0BD0C8AA-90B6-4DD7-8D87-53523DD6306C}" dt="2023-03-21T04:09:13.470" v="7434"/>
          <ac:spMkLst>
            <pc:docMk/>
            <pc:sldMk cId="1168738500" sldId="2134806181"/>
            <ac:spMk id="3" creationId="{17BB3C26-34D3-81F3-F28B-4AE64D6E0BF5}"/>
          </ac:spMkLst>
        </pc:spChg>
        <pc:spChg chg="del">
          <ac:chgData name="selim Tira" userId="a483220af6bbce15" providerId="LiveId" clId="{0BD0C8AA-90B6-4DD7-8D87-53523DD6306C}" dt="2023-03-22T07:20:47.538" v="11272" actId="478"/>
          <ac:spMkLst>
            <pc:docMk/>
            <pc:sldMk cId="1168738500" sldId="2134806181"/>
            <ac:spMk id="4" creationId="{37FF13DE-973C-2286-8DA2-111339BCCDE2}"/>
          </ac:spMkLst>
        </pc:spChg>
        <pc:spChg chg="add mod">
          <ac:chgData name="selim Tira" userId="a483220af6bbce15" providerId="LiveId" clId="{0BD0C8AA-90B6-4DD7-8D87-53523DD6306C}" dt="2023-03-22T19:35:37.326" v="13664"/>
          <ac:spMkLst>
            <pc:docMk/>
            <pc:sldMk cId="1168738500" sldId="2134806181"/>
            <ac:spMk id="4" creationId="{D922DDBF-B7E0-C42E-E2C0-CEA1F2A079F5}"/>
          </ac:spMkLst>
        </pc:spChg>
        <pc:spChg chg="del">
          <ac:chgData name="selim Tira" userId="a483220af6bbce15" providerId="LiveId" clId="{0BD0C8AA-90B6-4DD7-8D87-53523DD6306C}" dt="2023-03-22T07:20:47.538" v="11272" actId="478"/>
          <ac:spMkLst>
            <pc:docMk/>
            <pc:sldMk cId="1168738500" sldId="2134806181"/>
            <ac:spMk id="5" creationId="{ACE75393-BC80-2200-E3BF-6C13347B3CAF}"/>
          </ac:spMkLst>
        </pc:spChg>
        <pc:spChg chg="add mod">
          <ac:chgData name="selim Tira" userId="a483220af6bbce15" providerId="LiveId" clId="{0BD0C8AA-90B6-4DD7-8D87-53523DD6306C}" dt="2023-03-23T06:43:51.958" v="19885" actId="1076"/>
          <ac:spMkLst>
            <pc:docMk/>
            <pc:sldMk cId="1168738500" sldId="2134806181"/>
            <ac:spMk id="5" creationId="{FBBB3CCF-5F04-AFDB-3FD1-12F74BFD6DEA}"/>
          </ac:spMkLst>
        </pc:spChg>
        <pc:spChg chg="add mod">
          <ac:chgData name="selim Tira" userId="a483220af6bbce15" providerId="LiveId" clId="{0BD0C8AA-90B6-4DD7-8D87-53523DD6306C}" dt="2023-03-23T07:51:24.703" v="22953" actId="20577"/>
          <ac:spMkLst>
            <pc:docMk/>
            <pc:sldMk cId="1168738500" sldId="2134806181"/>
            <ac:spMk id="6" creationId="{6E90D289-AF15-045C-7B20-CE4A2756953D}"/>
          </ac:spMkLst>
        </pc:spChg>
        <pc:spChg chg="del">
          <ac:chgData name="selim Tira" userId="a483220af6bbce15" providerId="LiveId" clId="{0BD0C8AA-90B6-4DD7-8D87-53523DD6306C}" dt="2023-03-22T07:20:47.538" v="11272" actId="478"/>
          <ac:spMkLst>
            <pc:docMk/>
            <pc:sldMk cId="1168738500" sldId="2134806181"/>
            <ac:spMk id="6" creationId="{CA6B9355-F83A-2857-ABD3-0371BE6C3B10}"/>
          </ac:spMkLst>
        </pc:spChg>
        <pc:spChg chg="add mod">
          <ac:chgData name="selim Tira" userId="a483220af6bbce15" providerId="LiveId" clId="{0BD0C8AA-90B6-4DD7-8D87-53523DD6306C}" dt="2023-03-23T06:49:52.693" v="19980" actId="20577"/>
          <ac:spMkLst>
            <pc:docMk/>
            <pc:sldMk cId="1168738500" sldId="2134806181"/>
            <ac:spMk id="9" creationId="{3DC98F8C-B593-C099-942A-CBB593B4FD84}"/>
          </ac:spMkLst>
        </pc:spChg>
        <pc:spChg chg="add mod">
          <ac:chgData name="selim Tira" userId="a483220af6bbce15" providerId="LiveId" clId="{0BD0C8AA-90B6-4DD7-8D87-53523DD6306C}" dt="2023-03-21T04:09:13.470" v="7434"/>
          <ac:spMkLst>
            <pc:docMk/>
            <pc:sldMk cId="1168738500" sldId="2134806181"/>
            <ac:spMk id="13" creationId="{F49C3ADA-C70D-5E9B-6BF4-62C61CD6B8AD}"/>
          </ac:spMkLst>
        </pc:spChg>
        <pc:spChg chg="add mod">
          <ac:chgData name="selim Tira" userId="a483220af6bbce15" providerId="LiveId" clId="{0BD0C8AA-90B6-4DD7-8D87-53523DD6306C}" dt="2023-03-21T04:09:20.309" v="7438" actId="20577"/>
          <ac:spMkLst>
            <pc:docMk/>
            <pc:sldMk cId="1168738500" sldId="2134806181"/>
            <ac:spMk id="14" creationId="{8479A88C-1A52-1B94-264A-20C540ED9466}"/>
          </ac:spMkLst>
        </pc:spChg>
        <pc:spChg chg="add mod">
          <ac:chgData name="selim Tira" userId="a483220af6bbce15" providerId="LiveId" clId="{0BD0C8AA-90B6-4DD7-8D87-53523DD6306C}" dt="2023-03-21T04:09:13.470" v="7434"/>
          <ac:spMkLst>
            <pc:docMk/>
            <pc:sldMk cId="1168738500" sldId="2134806181"/>
            <ac:spMk id="15" creationId="{D5EFC117-342A-E302-F23F-80A1C74FB02B}"/>
          </ac:spMkLst>
        </pc:spChg>
        <pc:spChg chg="add mod">
          <ac:chgData name="selim Tira" userId="a483220af6bbce15" providerId="LiveId" clId="{0BD0C8AA-90B6-4DD7-8D87-53523DD6306C}" dt="2023-03-21T04:32:57.557" v="7589" actId="20577"/>
          <ac:spMkLst>
            <pc:docMk/>
            <pc:sldMk cId="1168738500" sldId="2134806181"/>
            <ac:spMk id="16" creationId="{28CAD123-26EF-8FF1-0CD9-AD71841110DB}"/>
          </ac:spMkLst>
        </pc:spChg>
        <pc:spChg chg="add mod">
          <ac:chgData name="selim Tira" userId="a483220af6bbce15" providerId="LiveId" clId="{0BD0C8AA-90B6-4DD7-8D87-53523DD6306C}" dt="2023-03-21T04:09:13.470" v="7434"/>
          <ac:spMkLst>
            <pc:docMk/>
            <pc:sldMk cId="1168738500" sldId="2134806181"/>
            <ac:spMk id="18" creationId="{6590505D-7B8A-CE4B-876F-D3C4DF88F11C}"/>
          </ac:spMkLst>
        </pc:spChg>
        <pc:spChg chg="add mod">
          <ac:chgData name="selim Tira" userId="a483220af6bbce15" providerId="LiveId" clId="{0BD0C8AA-90B6-4DD7-8D87-53523DD6306C}" dt="2023-03-21T04:27:14.426" v="7452" actId="20577"/>
          <ac:spMkLst>
            <pc:docMk/>
            <pc:sldMk cId="1168738500" sldId="2134806181"/>
            <ac:spMk id="19" creationId="{6E4F38A8-6D55-C931-3C30-DCE0BDEC0D57}"/>
          </ac:spMkLst>
        </pc:spChg>
        <pc:spChg chg="add del mod">
          <ac:chgData name="selim Tira" userId="a483220af6bbce15" providerId="LiveId" clId="{0BD0C8AA-90B6-4DD7-8D87-53523DD6306C}" dt="2023-03-22T07:35:25.543" v="11306" actId="478"/>
          <ac:spMkLst>
            <pc:docMk/>
            <pc:sldMk cId="1168738500" sldId="2134806181"/>
            <ac:spMk id="20" creationId="{4CFE098E-2B1D-3078-F0F2-942D89E2499E}"/>
          </ac:spMkLst>
        </pc:spChg>
        <pc:spChg chg="add mod ord">
          <ac:chgData name="selim Tira" userId="a483220af6bbce15" providerId="LiveId" clId="{0BD0C8AA-90B6-4DD7-8D87-53523DD6306C}" dt="2023-03-22T08:09:53.915" v="11597" actId="1076"/>
          <ac:spMkLst>
            <pc:docMk/>
            <pc:sldMk cId="1168738500" sldId="2134806181"/>
            <ac:spMk id="21" creationId="{305E327A-AFD1-8919-8DA0-4715765D3DC3}"/>
          </ac:spMkLst>
        </pc:spChg>
        <pc:spChg chg="add del mod">
          <ac:chgData name="selim Tira" userId="a483220af6bbce15" providerId="LiveId" clId="{0BD0C8AA-90B6-4DD7-8D87-53523DD6306C}" dt="2023-03-22T07:34:55.430" v="11299" actId="478"/>
          <ac:spMkLst>
            <pc:docMk/>
            <pc:sldMk cId="1168738500" sldId="2134806181"/>
            <ac:spMk id="27" creationId="{7CAA743B-D19A-33E2-DE13-DC84706BA34B}"/>
          </ac:spMkLst>
        </pc:spChg>
        <pc:spChg chg="add del mod">
          <ac:chgData name="selim Tira" userId="a483220af6bbce15" providerId="LiveId" clId="{0BD0C8AA-90B6-4DD7-8D87-53523DD6306C}" dt="2023-03-22T07:34:55.430" v="11299" actId="478"/>
          <ac:spMkLst>
            <pc:docMk/>
            <pc:sldMk cId="1168738500" sldId="2134806181"/>
            <ac:spMk id="28" creationId="{7F4F9777-97E6-B709-166F-51861567D4AA}"/>
          </ac:spMkLst>
        </pc:spChg>
        <pc:spChg chg="add del mod">
          <ac:chgData name="selim Tira" userId="a483220af6bbce15" providerId="LiveId" clId="{0BD0C8AA-90B6-4DD7-8D87-53523DD6306C}" dt="2023-03-22T07:34:55.430" v="11299" actId="478"/>
          <ac:spMkLst>
            <pc:docMk/>
            <pc:sldMk cId="1168738500" sldId="2134806181"/>
            <ac:spMk id="29" creationId="{73DC9351-6B62-E60F-1848-ACF36298FAD5}"/>
          </ac:spMkLst>
        </pc:spChg>
        <pc:spChg chg="add del mod">
          <ac:chgData name="selim Tira" userId="a483220af6bbce15" providerId="LiveId" clId="{0BD0C8AA-90B6-4DD7-8D87-53523DD6306C}" dt="2023-03-22T07:34:55.430" v="11299" actId="478"/>
          <ac:spMkLst>
            <pc:docMk/>
            <pc:sldMk cId="1168738500" sldId="2134806181"/>
            <ac:spMk id="30" creationId="{F301DC77-7610-0F1F-4781-AC9668416FE3}"/>
          </ac:spMkLst>
        </pc:spChg>
        <pc:spChg chg="add del mod">
          <ac:chgData name="selim Tira" userId="a483220af6bbce15" providerId="LiveId" clId="{0BD0C8AA-90B6-4DD7-8D87-53523DD6306C}" dt="2023-03-22T07:34:55.430" v="11299" actId="478"/>
          <ac:spMkLst>
            <pc:docMk/>
            <pc:sldMk cId="1168738500" sldId="2134806181"/>
            <ac:spMk id="31" creationId="{DC60C3A5-EAB9-2237-E202-AF10BBFD5093}"/>
          </ac:spMkLst>
        </pc:spChg>
        <pc:spChg chg="mod">
          <ac:chgData name="selim Tira" userId="a483220af6bbce15" providerId="LiveId" clId="{0BD0C8AA-90B6-4DD7-8D87-53523DD6306C}" dt="2023-03-23T07:43:23.234" v="22791" actId="207"/>
          <ac:spMkLst>
            <pc:docMk/>
            <pc:sldMk cId="1168738500" sldId="2134806181"/>
            <ac:spMk id="32" creationId="{2FD25636-9E8F-40D7-B60A-AEAFB111BE18}"/>
          </ac:spMkLst>
        </pc:spChg>
        <pc:spChg chg="add del mod">
          <ac:chgData name="selim Tira" userId="a483220af6bbce15" providerId="LiveId" clId="{0BD0C8AA-90B6-4DD7-8D87-53523DD6306C}" dt="2023-03-22T07:34:55.430" v="11299" actId="478"/>
          <ac:spMkLst>
            <pc:docMk/>
            <pc:sldMk cId="1168738500" sldId="2134806181"/>
            <ac:spMk id="33" creationId="{5A7DF404-4D38-8A4B-E545-D0560B6043DB}"/>
          </ac:spMkLst>
        </pc:spChg>
        <pc:spChg chg="add del mod">
          <ac:chgData name="selim Tira" userId="a483220af6bbce15" providerId="LiveId" clId="{0BD0C8AA-90B6-4DD7-8D87-53523DD6306C}" dt="2023-03-22T07:34:55.430" v="11299" actId="478"/>
          <ac:spMkLst>
            <pc:docMk/>
            <pc:sldMk cId="1168738500" sldId="2134806181"/>
            <ac:spMk id="35" creationId="{988F3CE2-C3C6-F1AA-16AF-3A75A6F39BA7}"/>
          </ac:spMkLst>
        </pc:spChg>
        <pc:spChg chg="del">
          <ac:chgData name="selim Tira" userId="a483220af6bbce15" providerId="LiveId" clId="{0BD0C8AA-90B6-4DD7-8D87-53523DD6306C}" dt="2023-03-21T02:05:09.071" v="5426" actId="478"/>
          <ac:spMkLst>
            <pc:docMk/>
            <pc:sldMk cId="1168738500" sldId="2134806181"/>
            <ac:spMk id="35" creationId="{B87EE992-F9B2-476E-94DD-A610DC1B9991}"/>
          </ac:spMkLst>
        </pc:spChg>
        <pc:spChg chg="add del mod">
          <ac:chgData name="selim Tira" userId="a483220af6bbce15" providerId="LiveId" clId="{0BD0C8AA-90B6-4DD7-8D87-53523DD6306C}" dt="2023-03-22T07:35:08.420" v="11302" actId="478"/>
          <ac:spMkLst>
            <pc:docMk/>
            <pc:sldMk cId="1168738500" sldId="2134806181"/>
            <ac:spMk id="36" creationId="{AFB96076-C7FF-8B81-AC05-CCD7AB26D75B}"/>
          </ac:spMkLst>
        </pc:spChg>
        <pc:spChg chg="add del mod">
          <ac:chgData name="selim Tira" userId="a483220af6bbce15" providerId="LiveId" clId="{0BD0C8AA-90B6-4DD7-8D87-53523DD6306C}" dt="2023-03-22T07:34:55.430" v="11299" actId="478"/>
          <ac:spMkLst>
            <pc:docMk/>
            <pc:sldMk cId="1168738500" sldId="2134806181"/>
            <ac:spMk id="37" creationId="{A3B2AD35-4302-05A9-59E3-3CB7670DE09A}"/>
          </ac:spMkLst>
        </pc:spChg>
        <pc:spChg chg="add del mod">
          <ac:chgData name="selim Tira" userId="a483220af6bbce15" providerId="LiveId" clId="{0BD0C8AA-90B6-4DD7-8D87-53523DD6306C}" dt="2023-03-22T07:34:55.430" v="11299" actId="478"/>
          <ac:spMkLst>
            <pc:docMk/>
            <pc:sldMk cId="1168738500" sldId="2134806181"/>
            <ac:spMk id="38" creationId="{C353C00C-051B-EA33-8E20-E4ECAC264D5F}"/>
          </ac:spMkLst>
        </pc:spChg>
        <pc:spChg chg="add del mod">
          <ac:chgData name="selim Tira" userId="a483220af6bbce15" providerId="LiveId" clId="{0BD0C8AA-90B6-4DD7-8D87-53523DD6306C}" dt="2023-03-22T07:34:55.430" v="11299" actId="478"/>
          <ac:spMkLst>
            <pc:docMk/>
            <pc:sldMk cId="1168738500" sldId="2134806181"/>
            <ac:spMk id="39" creationId="{31C06F4D-1BB5-FA61-6431-E20468D0B229}"/>
          </ac:spMkLst>
        </pc:spChg>
        <pc:spChg chg="add del mod">
          <ac:chgData name="selim Tira" userId="a483220af6bbce15" providerId="LiveId" clId="{0BD0C8AA-90B6-4DD7-8D87-53523DD6306C}" dt="2023-03-22T07:34:55.430" v="11299" actId="478"/>
          <ac:spMkLst>
            <pc:docMk/>
            <pc:sldMk cId="1168738500" sldId="2134806181"/>
            <ac:spMk id="40" creationId="{4C790308-1CCD-8488-2F18-374DB9AF8F95}"/>
          </ac:spMkLst>
        </pc:spChg>
        <pc:spChg chg="add del mod">
          <ac:chgData name="selim Tira" userId="a483220af6bbce15" providerId="LiveId" clId="{0BD0C8AA-90B6-4DD7-8D87-53523DD6306C}" dt="2023-03-22T07:34:55.430" v="11299" actId="478"/>
          <ac:spMkLst>
            <pc:docMk/>
            <pc:sldMk cId="1168738500" sldId="2134806181"/>
            <ac:spMk id="41" creationId="{0A196AA5-0C84-7156-DC5C-A21FFB14FD82}"/>
          </ac:spMkLst>
        </pc:spChg>
        <pc:spChg chg="add del mod">
          <ac:chgData name="selim Tira" userId="a483220af6bbce15" providerId="LiveId" clId="{0BD0C8AA-90B6-4DD7-8D87-53523DD6306C}" dt="2023-03-22T07:34:55.430" v="11299" actId="478"/>
          <ac:spMkLst>
            <pc:docMk/>
            <pc:sldMk cId="1168738500" sldId="2134806181"/>
            <ac:spMk id="42" creationId="{FBF71B66-DDB9-7BE4-7529-6C3AC88E6029}"/>
          </ac:spMkLst>
        </pc:spChg>
        <pc:spChg chg="add del mod">
          <ac:chgData name="selim Tira" userId="a483220af6bbce15" providerId="LiveId" clId="{0BD0C8AA-90B6-4DD7-8D87-53523DD6306C}" dt="2023-03-22T07:34:55.430" v="11299" actId="478"/>
          <ac:spMkLst>
            <pc:docMk/>
            <pc:sldMk cId="1168738500" sldId="2134806181"/>
            <ac:spMk id="43" creationId="{A2884E5D-9C2E-C760-0460-676386966D72}"/>
          </ac:spMkLst>
        </pc:spChg>
        <pc:spChg chg="add del mod">
          <ac:chgData name="selim Tira" userId="a483220af6bbce15" providerId="LiveId" clId="{0BD0C8AA-90B6-4DD7-8D87-53523DD6306C}" dt="2023-03-22T07:35:08.420" v="11302" actId="478"/>
          <ac:spMkLst>
            <pc:docMk/>
            <pc:sldMk cId="1168738500" sldId="2134806181"/>
            <ac:spMk id="44" creationId="{99DB3887-D62C-D52A-DD9F-8160C685EC44}"/>
          </ac:spMkLst>
        </pc:spChg>
        <pc:spChg chg="add del mod">
          <ac:chgData name="selim Tira" userId="a483220af6bbce15" providerId="LiveId" clId="{0BD0C8AA-90B6-4DD7-8D87-53523DD6306C}" dt="2023-03-22T07:34:55.430" v="11299" actId="478"/>
          <ac:spMkLst>
            <pc:docMk/>
            <pc:sldMk cId="1168738500" sldId="2134806181"/>
            <ac:spMk id="46" creationId="{7B77779A-850C-67F3-C066-3D04BF60402E}"/>
          </ac:spMkLst>
        </pc:spChg>
        <pc:spChg chg="add del mod">
          <ac:chgData name="selim Tira" userId="a483220af6bbce15" providerId="LiveId" clId="{0BD0C8AA-90B6-4DD7-8D87-53523DD6306C}" dt="2023-03-22T07:34:55.430" v="11299" actId="478"/>
          <ac:spMkLst>
            <pc:docMk/>
            <pc:sldMk cId="1168738500" sldId="2134806181"/>
            <ac:spMk id="47" creationId="{A9F3CACE-D4B1-ACA4-34F2-D496CA814F09}"/>
          </ac:spMkLst>
        </pc:spChg>
        <pc:spChg chg="add del mod">
          <ac:chgData name="selim Tira" userId="a483220af6bbce15" providerId="LiveId" clId="{0BD0C8AA-90B6-4DD7-8D87-53523DD6306C}" dt="2023-03-22T07:34:55.430" v="11299" actId="478"/>
          <ac:spMkLst>
            <pc:docMk/>
            <pc:sldMk cId="1168738500" sldId="2134806181"/>
            <ac:spMk id="49" creationId="{ED5FECF1-0C02-B4A0-5494-538E21791E86}"/>
          </ac:spMkLst>
        </pc:spChg>
        <pc:spChg chg="add del mod">
          <ac:chgData name="selim Tira" userId="a483220af6bbce15" providerId="LiveId" clId="{0BD0C8AA-90B6-4DD7-8D87-53523DD6306C}" dt="2023-03-22T07:34:55.430" v="11299" actId="478"/>
          <ac:spMkLst>
            <pc:docMk/>
            <pc:sldMk cId="1168738500" sldId="2134806181"/>
            <ac:spMk id="50" creationId="{50D74011-4AB9-D229-B87F-425BD033046A}"/>
          </ac:spMkLst>
        </pc:spChg>
        <pc:spChg chg="add del mod">
          <ac:chgData name="selim Tira" userId="a483220af6bbce15" providerId="LiveId" clId="{0BD0C8AA-90B6-4DD7-8D87-53523DD6306C}" dt="2023-03-22T07:35:08.420" v="11302" actId="478"/>
          <ac:spMkLst>
            <pc:docMk/>
            <pc:sldMk cId="1168738500" sldId="2134806181"/>
            <ac:spMk id="51" creationId="{EA8CB744-A714-1EEC-B806-62263A2CD928}"/>
          </ac:spMkLst>
        </pc:spChg>
        <pc:spChg chg="add del mod">
          <ac:chgData name="selim Tira" userId="a483220af6bbce15" providerId="LiveId" clId="{0BD0C8AA-90B6-4DD7-8D87-53523DD6306C}" dt="2023-03-22T07:21:06.151" v="11275" actId="478"/>
          <ac:spMkLst>
            <pc:docMk/>
            <pc:sldMk cId="1168738500" sldId="2134806181"/>
            <ac:spMk id="52" creationId="{DA60A367-7994-5A96-FE7A-5A41CBB2A976}"/>
          </ac:spMkLst>
        </pc:spChg>
        <pc:spChg chg="add del mod">
          <ac:chgData name="selim Tira" userId="a483220af6bbce15" providerId="LiveId" clId="{0BD0C8AA-90B6-4DD7-8D87-53523DD6306C}" dt="2023-03-22T07:21:06.151" v="11275" actId="478"/>
          <ac:spMkLst>
            <pc:docMk/>
            <pc:sldMk cId="1168738500" sldId="2134806181"/>
            <ac:spMk id="53" creationId="{222E418B-359A-D334-E022-A28A1764CDE1}"/>
          </ac:spMkLst>
        </pc:spChg>
        <pc:spChg chg="add del mod">
          <ac:chgData name="selim Tira" userId="a483220af6bbce15" providerId="LiveId" clId="{0BD0C8AA-90B6-4DD7-8D87-53523DD6306C}" dt="2023-03-22T07:21:43.085" v="11279" actId="478"/>
          <ac:spMkLst>
            <pc:docMk/>
            <pc:sldMk cId="1168738500" sldId="2134806181"/>
            <ac:spMk id="55" creationId="{990C7060-7620-3748-A17F-FFE0AA6B397A}"/>
          </ac:spMkLst>
        </pc:spChg>
        <pc:spChg chg="add mod topLvl">
          <ac:chgData name="selim Tira" userId="a483220af6bbce15" providerId="LiveId" clId="{0BD0C8AA-90B6-4DD7-8D87-53523DD6306C}" dt="2023-03-22T08:03:46.715" v="11550" actId="164"/>
          <ac:spMkLst>
            <pc:docMk/>
            <pc:sldMk cId="1168738500" sldId="2134806181"/>
            <ac:spMk id="58" creationId="{6A5ADF7E-BF01-49F3-67F8-BFA4F78EFE53}"/>
          </ac:spMkLst>
        </pc:spChg>
        <pc:spChg chg="add mod topLvl">
          <ac:chgData name="selim Tira" userId="a483220af6bbce15" providerId="LiveId" clId="{0BD0C8AA-90B6-4DD7-8D87-53523DD6306C}" dt="2023-03-23T06:46:45.970" v="19922" actId="20577"/>
          <ac:spMkLst>
            <pc:docMk/>
            <pc:sldMk cId="1168738500" sldId="2134806181"/>
            <ac:spMk id="59" creationId="{B56CE970-837B-5F3F-5437-AEA1878572D0}"/>
          </ac:spMkLst>
        </pc:spChg>
        <pc:spChg chg="add mod topLvl">
          <ac:chgData name="selim Tira" userId="a483220af6bbce15" providerId="LiveId" clId="{0BD0C8AA-90B6-4DD7-8D87-53523DD6306C}" dt="2023-03-22T08:03:46.715" v="11550" actId="164"/>
          <ac:spMkLst>
            <pc:docMk/>
            <pc:sldMk cId="1168738500" sldId="2134806181"/>
            <ac:spMk id="60" creationId="{6251573D-964F-F251-D56C-97B571B7693B}"/>
          </ac:spMkLst>
        </pc:spChg>
        <pc:spChg chg="add mod topLvl">
          <ac:chgData name="selim Tira" userId="a483220af6bbce15" providerId="LiveId" clId="{0BD0C8AA-90B6-4DD7-8D87-53523DD6306C}" dt="2023-03-22T08:03:46.715" v="11550" actId="164"/>
          <ac:spMkLst>
            <pc:docMk/>
            <pc:sldMk cId="1168738500" sldId="2134806181"/>
            <ac:spMk id="61" creationId="{B5F11547-458D-1308-C732-4E24552DCCF9}"/>
          </ac:spMkLst>
        </pc:spChg>
        <pc:spChg chg="add mod topLvl">
          <ac:chgData name="selim Tira" userId="a483220af6bbce15" providerId="LiveId" clId="{0BD0C8AA-90B6-4DD7-8D87-53523DD6306C}" dt="2023-03-22T08:03:46.715" v="11550" actId="164"/>
          <ac:spMkLst>
            <pc:docMk/>
            <pc:sldMk cId="1168738500" sldId="2134806181"/>
            <ac:spMk id="62" creationId="{1BAB2477-8A82-AFC0-BB70-A1FD5DE98853}"/>
          </ac:spMkLst>
        </pc:spChg>
        <pc:spChg chg="add mod topLvl">
          <ac:chgData name="selim Tira" userId="a483220af6bbce15" providerId="LiveId" clId="{0BD0C8AA-90B6-4DD7-8D87-53523DD6306C}" dt="2023-03-22T08:03:46.715" v="11550" actId="164"/>
          <ac:spMkLst>
            <pc:docMk/>
            <pc:sldMk cId="1168738500" sldId="2134806181"/>
            <ac:spMk id="63" creationId="{758EA296-4D79-7380-DDB5-482D945F8110}"/>
          </ac:spMkLst>
        </pc:spChg>
        <pc:spChg chg="add mod topLvl">
          <ac:chgData name="selim Tira" userId="a483220af6bbce15" providerId="LiveId" clId="{0BD0C8AA-90B6-4DD7-8D87-53523DD6306C}" dt="2023-03-22T08:03:46.715" v="11550" actId="164"/>
          <ac:spMkLst>
            <pc:docMk/>
            <pc:sldMk cId="1168738500" sldId="2134806181"/>
            <ac:spMk id="64" creationId="{8A392F9B-7AD9-BDC1-8C15-D408302A6F20}"/>
          </ac:spMkLst>
        </pc:spChg>
        <pc:spChg chg="mod topLvl">
          <ac:chgData name="selim Tira" userId="a483220af6bbce15" providerId="LiveId" clId="{0BD0C8AA-90B6-4DD7-8D87-53523DD6306C}" dt="2023-03-22T08:03:50.298" v="11551" actId="164"/>
          <ac:spMkLst>
            <pc:docMk/>
            <pc:sldMk cId="1168738500" sldId="2134806181"/>
            <ac:spMk id="67" creationId="{9AB6C883-0300-64DA-0216-E774BD223E9F}"/>
          </ac:spMkLst>
        </pc:spChg>
        <pc:spChg chg="mod topLvl">
          <ac:chgData name="selim Tira" userId="a483220af6bbce15" providerId="LiveId" clId="{0BD0C8AA-90B6-4DD7-8D87-53523DD6306C}" dt="2023-03-22T08:03:50.298" v="11551" actId="164"/>
          <ac:spMkLst>
            <pc:docMk/>
            <pc:sldMk cId="1168738500" sldId="2134806181"/>
            <ac:spMk id="68" creationId="{C5C6AD38-C3BF-B124-5CD2-6CBC93467BDB}"/>
          </ac:spMkLst>
        </pc:spChg>
        <pc:spChg chg="mod topLvl">
          <ac:chgData name="selim Tira" userId="a483220af6bbce15" providerId="LiveId" clId="{0BD0C8AA-90B6-4DD7-8D87-53523DD6306C}" dt="2023-03-23T06:48:41.985" v="19945" actId="20577"/>
          <ac:spMkLst>
            <pc:docMk/>
            <pc:sldMk cId="1168738500" sldId="2134806181"/>
            <ac:spMk id="69" creationId="{ABF1DD04-E18B-C281-130A-2868E237E55E}"/>
          </ac:spMkLst>
        </pc:spChg>
        <pc:spChg chg="mod topLvl">
          <ac:chgData name="selim Tira" userId="a483220af6bbce15" providerId="LiveId" clId="{0BD0C8AA-90B6-4DD7-8D87-53523DD6306C}" dt="2023-03-23T06:48:44.050" v="19946" actId="20577"/>
          <ac:spMkLst>
            <pc:docMk/>
            <pc:sldMk cId="1168738500" sldId="2134806181"/>
            <ac:spMk id="70" creationId="{FCFD7D0F-0CD8-B7EF-081F-D914068157B0}"/>
          </ac:spMkLst>
        </pc:spChg>
        <pc:spChg chg="mod topLvl">
          <ac:chgData name="selim Tira" userId="a483220af6bbce15" providerId="LiveId" clId="{0BD0C8AA-90B6-4DD7-8D87-53523DD6306C}" dt="2023-03-23T06:48:50.416" v="19948" actId="20577"/>
          <ac:spMkLst>
            <pc:docMk/>
            <pc:sldMk cId="1168738500" sldId="2134806181"/>
            <ac:spMk id="71" creationId="{1733D7F5-B7AD-E84E-23A9-8ADD227DADC3}"/>
          </ac:spMkLst>
        </pc:spChg>
        <pc:spChg chg="mod topLvl">
          <ac:chgData name="selim Tira" userId="a483220af6bbce15" providerId="LiveId" clId="{0BD0C8AA-90B6-4DD7-8D87-53523DD6306C}" dt="2023-03-23T06:48:56.526" v="19950" actId="20577"/>
          <ac:spMkLst>
            <pc:docMk/>
            <pc:sldMk cId="1168738500" sldId="2134806181"/>
            <ac:spMk id="72" creationId="{1896A357-89FD-FD92-9DF9-892E83100F99}"/>
          </ac:spMkLst>
        </pc:spChg>
        <pc:spChg chg="mod topLvl">
          <ac:chgData name="selim Tira" userId="a483220af6bbce15" providerId="LiveId" clId="{0BD0C8AA-90B6-4DD7-8D87-53523DD6306C}" dt="2023-03-23T06:48:58.836" v="19952" actId="20577"/>
          <ac:spMkLst>
            <pc:docMk/>
            <pc:sldMk cId="1168738500" sldId="2134806181"/>
            <ac:spMk id="73" creationId="{0481E282-91BD-BD0B-BDE3-1D99B26BE3D6}"/>
          </ac:spMkLst>
        </pc:spChg>
        <pc:spChg chg="mod">
          <ac:chgData name="selim Tira" userId="a483220af6bbce15" providerId="LiveId" clId="{0BD0C8AA-90B6-4DD7-8D87-53523DD6306C}" dt="2023-03-22T08:04:13.545" v="11561" actId="20577"/>
          <ac:spMkLst>
            <pc:docMk/>
            <pc:sldMk cId="1168738500" sldId="2134806181"/>
            <ac:spMk id="78" creationId="{7FC4DA0C-FEE6-CC35-0E1D-7B47C60B0CA5}"/>
          </ac:spMkLst>
        </pc:spChg>
        <pc:spChg chg="mod">
          <ac:chgData name="selim Tira" userId="a483220af6bbce15" providerId="LiveId" clId="{0BD0C8AA-90B6-4DD7-8D87-53523DD6306C}" dt="2023-03-22T08:04:24.918" v="11564" actId="20577"/>
          <ac:spMkLst>
            <pc:docMk/>
            <pc:sldMk cId="1168738500" sldId="2134806181"/>
            <ac:spMk id="79" creationId="{D4271FD9-C372-DF6C-6571-0EFE8626015C}"/>
          </ac:spMkLst>
        </pc:spChg>
        <pc:spChg chg="mod">
          <ac:chgData name="selim Tira" userId="a483220af6bbce15" providerId="LiveId" clId="{0BD0C8AA-90B6-4DD7-8D87-53523DD6306C}" dt="2023-03-23T06:48:05.616" v="19929" actId="20577"/>
          <ac:spMkLst>
            <pc:docMk/>
            <pc:sldMk cId="1168738500" sldId="2134806181"/>
            <ac:spMk id="80" creationId="{D2D71A62-B1AD-FC12-E5AA-353792EFBEA1}"/>
          </ac:spMkLst>
        </pc:spChg>
        <pc:spChg chg="mod">
          <ac:chgData name="selim Tira" userId="a483220af6bbce15" providerId="LiveId" clId="{0BD0C8AA-90B6-4DD7-8D87-53523DD6306C}" dt="2023-03-23T06:48:09.515" v="19933" actId="20577"/>
          <ac:spMkLst>
            <pc:docMk/>
            <pc:sldMk cId="1168738500" sldId="2134806181"/>
            <ac:spMk id="81" creationId="{39EB7324-316A-6293-B9EC-D471887459BD}"/>
          </ac:spMkLst>
        </pc:spChg>
        <pc:spChg chg="mod">
          <ac:chgData name="selim Tira" userId="a483220af6bbce15" providerId="LiveId" clId="{0BD0C8AA-90B6-4DD7-8D87-53523DD6306C}" dt="2023-03-23T06:48:17.857" v="19935" actId="20577"/>
          <ac:spMkLst>
            <pc:docMk/>
            <pc:sldMk cId="1168738500" sldId="2134806181"/>
            <ac:spMk id="82" creationId="{9A92A9A3-9608-B133-3E6B-0D02D04EB997}"/>
          </ac:spMkLst>
        </pc:spChg>
        <pc:spChg chg="mod">
          <ac:chgData name="selim Tira" userId="a483220af6bbce15" providerId="LiveId" clId="{0BD0C8AA-90B6-4DD7-8D87-53523DD6306C}" dt="2023-03-23T06:48:22.204" v="19939" actId="20577"/>
          <ac:spMkLst>
            <pc:docMk/>
            <pc:sldMk cId="1168738500" sldId="2134806181"/>
            <ac:spMk id="83" creationId="{24F98A88-3559-4093-845C-5D13547EB9D0}"/>
          </ac:spMkLst>
        </pc:spChg>
        <pc:spChg chg="mod">
          <ac:chgData name="selim Tira" userId="a483220af6bbce15" providerId="LiveId" clId="{0BD0C8AA-90B6-4DD7-8D87-53523DD6306C}" dt="2023-03-23T06:48:29.238" v="19943" actId="20577"/>
          <ac:spMkLst>
            <pc:docMk/>
            <pc:sldMk cId="1168738500" sldId="2134806181"/>
            <ac:spMk id="84" creationId="{72752E91-88D6-59B7-F087-C45EB75289F6}"/>
          </ac:spMkLst>
        </pc:spChg>
        <pc:spChg chg="add del mod">
          <ac:chgData name="selim Tira" userId="a483220af6bbce15" providerId="LiveId" clId="{0BD0C8AA-90B6-4DD7-8D87-53523DD6306C}" dt="2023-03-22T08:09:15.931" v="11590" actId="478"/>
          <ac:spMkLst>
            <pc:docMk/>
            <pc:sldMk cId="1168738500" sldId="2134806181"/>
            <ac:spMk id="85" creationId="{0433D22D-3D76-10F8-E096-6F865124C3E9}"/>
          </ac:spMkLst>
        </pc:spChg>
        <pc:spChg chg="add mod">
          <ac:chgData name="selim Tira" userId="a483220af6bbce15" providerId="LiveId" clId="{0BD0C8AA-90B6-4DD7-8D87-53523DD6306C}" dt="2023-03-22T08:11:11.625" v="11694" actId="20577"/>
          <ac:spMkLst>
            <pc:docMk/>
            <pc:sldMk cId="1168738500" sldId="2134806181"/>
            <ac:spMk id="87" creationId="{64F02A0E-A4A3-183A-7215-091C2870E6B4}"/>
          </ac:spMkLst>
        </pc:spChg>
        <pc:spChg chg="add mod">
          <ac:chgData name="selim Tira" userId="a483220af6bbce15" providerId="LiveId" clId="{0BD0C8AA-90B6-4DD7-8D87-53523DD6306C}" dt="2023-03-23T06:50:02.283" v="19982" actId="20577"/>
          <ac:spMkLst>
            <pc:docMk/>
            <pc:sldMk cId="1168738500" sldId="2134806181"/>
            <ac:spMk id="88" creationId="{115966EE-856C-B5D4-3C6D-FC705A16BE06}"/>
          </ac:spMkLst>
        </pc:spChg>
        <pc:spChg chg="add mod">
          <ac:chgData name="selim Tira" userId="a483220af6bbce15" providerId="LiveId" clId="{0BD0C8AA-90B6-4DD7-8D87-53523DD6306C}" dt="2023-03-22T08:13:19.023" v="11756" actId="20577"/>
          <ac:spMkLst>
            <pc:docMk/>
            <pc:sldMk cId="1168738500" sldId="2134806181"/>
            <ac:spMk id="89" creationId="{66F2AC59-0943-EF53-FBA1-6A1B6EA91EAF}"/>
          </ac:spMkLst>
        </pc:spChg>
        <pc:grpChg chg="del">
          <ac:chgData name="selim Tira" userId="a483220af6bbce15" providerId="LiveId" clId="{0BD0C8AA-90B6-4DD7-8D87-53523DD6306C}" dt="2023-03-22T07:20:52.531" v="11274" actId="478"/>
          <ac:grpSpMkLst>
            <pc:docMk/>
            <pc:sldMk cId="1168738500" sldId="2134806181"/>
            <ac:grpSpMk id="9" creationId="{E8B861E9-CB06-CDB9-246B-E479CAE63171}"/>
          </ac:grpSpMkLst>
        </pc:grpChg>
        <pc:grpChg chg="add del mod">
          <ac:chgData name="selim Tira" userId="a483220af6bbce15" providerId="LiveId" clId="{0BD0C8AA-90B6-4DD7-8D87-53523DD6306C}" dt="2023-03-22T08:01:39.082" v="11462" actId="165"/>
          <ac:grpSpMkLst>
            <pc:docMk/>
            <pc:sldMk cId="1168738500" sldId="2134806181"/>
            <ac:grpSpMk id="65" creationId="{F34A4567-6166-0D86-1D70-1B2D3D2709A0}"/>
          </ac:grpSpMkLst>
        </pc:grpChg>
        <pc:grpChg chg="add del mod">
          <ac:chgData name="selim Tira" userId="a483220af6bbce15" providerId="LiveId" clId="{0BD0C8AA-90B6-4DD7-8D87-53523DD6306C}" dt="2023-03-22T08:01:39.082" v="11462" actId="165"/>
          <ac:grpSpMkLst>
            <pc:docMk/>
            <pc:sldMk cId="1168738500" sldId="2134806181"/>
            <ac:grpSpMk id="66" creationId="{59B5F113-CD45-BABF-B195-F6FE885443B9}"/>
          </ac:grpSpMkLst>
        </pc:grpChg>
        <pc:grpChg chg="add mod">
          <ac:chgData name="selim Tira" userId="a483220af6bbce15" providerId="LiveId" clId="{0BD0C8AA-90B6-4DD7-8D87-53523DD6306C}" dt="2023-03-22T08:03:59.742" v="11552" actId="1076"/>
          <ac:grpSpMkLst>
            <pc:docMk/>
            <pc:sldMk cId="1168738500" sldId="2134806181"/>
            <ac:grpSpMk id="75" creationId="{7580F5C0-6199-B050-F335-A029871163EA}"/>
          </ac:grpSpMkLst>
        </pc:grpChg>
        <pc:grpChg chg="add mod">
          <ac:chgData name="selim Tira" userId="a483220af6bbce15" providerId="LiveId" clId="{0BD0C8AA-90B6-4DD7-8D87-53523DD6306C}" dt="2023-03-22T08:04:08.556" v="11554" actId="465"/>
          <ac:grpSpMkLst>
            <pc:docMk/>
            <pc:sldMk cId="1168738500" sldId="2134806181"/>
            <ac:grpSpMk id="76" creationId="{F8309668-F753-EE50-6527-66FA18808FF2}"/>
          </ac:grpSpMkLst>
        </pc:grpChg>
        <pc:grpChg chg="add mod">
          <ac:chgData name="selim Tira" userId="a483220af6bbce15" providerId="LiveId" clId="{0BD0C8AA-90B6-4DD7-8D87-53523DD6306C}" dt="2023-03-22T08:04:04.778" v="11553" actId="571"/>
          <ac:grpSpMkLst>
            <pc:docMk/>
            <pc:sldMk cId="1168738500" sldId="2134806181"/>
            <ac:grpSpMk id="77" creationId="{D5D6C7CC-4232-251F-FAB6-AA8C5B14BDFB}"/>
          </ac:grpSpMkLst>
        </pc:grpChg>
        <pc:graphicFrameChg chg="add del mod">
          <ac:chgData name="selim Tira" userId="a483220af6bbce15" providerId="LiveId" clId="{0BD0C8AA-90B6-4DD7-8D87-53523DD6306C}" dt="2023-03-22T07:21:06.151" v="11275" actId="478"/>
          <ac:graphicFrameMkLst>
            <pc:docMk/>
            <pc:sldMk cId="1168738500" sldId="2134806181"/>
            <ac:graphicFrameMk id="34" creationId="{A627688F-92D6-58D1-7D79-A98E9D36F244}"/>
          </ac:graphicFrameMkLst>
        </pc:graphicFrameChg>
        <pc:graphicFrameChg chg="add mod modGraphic">
          <ac:chgData name="selim Tira" userId="a483220af6bbce15" providerId="LiveId" clId="{0BD0C8AA-90B6-4DD7-8D87-53523DD6306C}" dt="2023-03-22T08:43:59.025" v="13137" actId="20577"/>
          <ac:graphicFrameMkLst>
            <pc:docMk/>
            <pc:sldMk cId="1168738500" sldId="2134806181"/>
            <ac:graphicFrameMk id="56" creationId="{3F70B6F1-E28C-7690-08A8-23BEB6E0F1A0}"/>
          </ac:graphicFrameMkLst>
        </pc:graphicFrameChg>
        <pc:graphicFrameChg chg="add mod">
          <ac:chgData name="selim Tira" userId="a483220af6bbce15" providerId="LiveId" clId="{0BD0C8AA-90B6-4DD7-8D87-53523DD6306C}" dt="2023-03-23T06:44:34.240" v="19919" actId="552"/>
          <ac:graphicFrameMkLst>
            <pc:docMk/>
            <pc:sldMk cId="1168738500" sldId="2134806181"/>
            <ac:graphicFrameMk id="57" creationId="{4C3C5BA7-C81F-FC6B-C4A1-92C76F4CB2C7}"/>
          </ac:graphicFrameMkLst>
        </pc:graphicFrameChg>
        <pc:graphicFrameChg chg="add del mod">
          <ac:chgData name="selim Tira" userId="a483220af6bbce15" providerId="LiveId" clId="{0BD0C8AA-90B6-4DD7-8D87-53523DD6306C}" dt="2023-03-22T08:08:38.090" v="11584" actId="478"/>
          <ac:graphicFrameMkLst>
            <pc:docMk/>
            <pc:sldMk cId="1168738500" sldId="2134806181"/>
            <ac:graphicFrameMk id="74" creationId="{01DA6ECB-AD3C-5A67-6537-8BA0E2AFFAD7}"/>
          </ac:graphicFrameMkLst>
        </pc:graphicFrameChg>
        <pc:picChg chg="add del mod">
          <ac:chgData name="selim Tira" userId="a483220af6bbce15" providerId="LiveId" clId="{0BD0C8AA-90B6-4DD7-8D87-53523DD6306C}" dt="2023-03-22T07:35:08.420" v="11302" actId="478"/>
          <ac:picMkLst>
            <pc:docMk/>
            <pc:sldMk cId="1168738500" sldId="2134806181"/>
            <ac:picMk id="45" creationId="{AF4A007A-4DBC-B82E-7466-3400DE38774C}"/>
          </ac:picMkLst>
        </pc:picChg>
        <pc:picChg chg="add del mod">
          <ac:chgData name="selim Tira" userId="a483220af6bbce15" providerId="LiveId" clId="{0BD0C8AA-90B6-4DD7-8D87-53523DD6306C}" dt="2023-03-22T07:34:55.430" v="11299" actId="478"/>
          <ac:picMkLst>
            <pc:docMk/>
            <pc:sldMk cId="1168738500" sldId="2134806181"/>
            <ac:picMk id="54" creationId="{3A4A4F26-D94F-F69E-3EE2-73982ADCB31F}"/>
          </ac:picMkLst>
        </pc:picChg>
        <pc:picChg chg="add mod">
          <ac:chgData name="selim Tira" userId="a483220af6bbce15" providerId="LiveId" clId="{0BD0C8AA-90B6-4DD7-8D87-53523DD6306C}" dt="2023-03-22T08:10:22.415" v="11601" actId="1076"/>
          <ac:picMkLst>
            <pc:docMk/>
            <pc:sldMk cId="1168738500" sldId="2134806181"/>
            <ac:picMk id="86" creationId="{4C48A34B-2A69-5BA5-8109-57792BABF3EC}"/>
          </ac:picMkLst>
        </pc:picChg>
        <pc:cxnChg chg="add mod">
          <ac:chgData name="selim Tira" userId="a483220af6bbce15" providerId="LiveId" clId="{0BD0C8AA-90B6-4DD7-8D87-53523DD6306C}" dt="2023-03-21T04:09:13.470" v="7434"/>
          <ac:cxnSpMkLst>
            <pc:docMk/>
            <pc:sldMk cId="1168738500" sldId="2134806181"/>
            <ac:cxnSpMk id="7" creationId="{434CFC88-267C-2374-1D6F-7BDBA6D4EF25}"/>
          </ac:cxnSpMkLst>
        </pc:cxnChg>
        <pc:cxnChg chg="add mod">
          <ac:chgData name="selim Tira" userId="a483220af6bbce15" providerId="LiveId" clId="{0BD0C8AA-90B6-4DD7-8D87-53523DD6306C}" dt="2023-03-21T04:09:13.470" v="7434"/>
          <ac:cxnSpMkLst>
            <pc:docMk/>
            <pc:sldMk cId="1168738500" sldId="2134806181"/>
            <ac:cxnSpMk id="17" creationId="{0EE5EEEF-BB67-9B81-F539-57ABDB67AFF8}"/>
          </ac:cxnSpMkLst>
        </pc:cxnChg>
        <pc:cxnChg chg="add mod">
          <ac:chgData name="selim Tira" userId="a483220af6bbce15" providerId="LiveId" clId="{0BD0C8AA-90B6-4DD7-8D87-53523DD6306C}" dt="2023-03-22T07:20:48.187" v="11273"/>
          <ac:cxnSpMkLst>
            <pc:docMk/>
            <pc:sldMk cId="1168738500" sldId="2134806181"/>
            <ac:cxnSpMk id="22" creationId="{C69F2CE4-A465-51C8-C8B3-DE2DBBDBA4A2}"/>
          </ac:cxnSpMkLst>
        </pc:cxnChg>
        <pc:cxnChg chg="add mod">
          <ac:chgData name="selim Tira" userId="a483220af6bbce15" providerId="LiveId" clId="{0BD0C8AA-90B6-4DD7-8D87-53523DD6306C}" dt="2023-03-22T07:20:48.187" v="11273"/>
          <ac:cxnSpMkLst>
            <pc:docMk/>
            <pc:sldMk cId="1168738500" sldId="2134806181"/>
            <ac:cxnSpMk id="23" creationId="{88AB3120-DAF8-2DFC-9B9B-FB0173D9E417}"/>
          </ac:cxnSpMkLst>
        </pc:cxnChg>
        <pc:cxnChg chg="add mod">
          <ac:chgData name="selim Tira" userId="a483220af6bbce15" providerId="LiveId" clId="{0BD0C8AA-90B6-4DD7-8D87-53523DD6306C}" dt="2023-03-22T07:20:48.187" v="11273"/>
          <ac:cxnSpMkLst>
            <pc:docMk/>
            <pc:sldMk cId="1168738500" sldId="2134806181"/>
            <ac:cxnSpMk id="24" creationId="{3CBE154D-29F8-7C84-7C3B-1DF3DBAC0F46}"/>
          </ac:cxnSpMkLst>
        </pc:cxnChg>
        <pc:cxnChg chg="add mod">
          <ac:chgData name="selim Tira" userId="a483220af6bbce15" providerId="LiveId" clId="{0BD0C8AA-90B6-4DD7-8D87-53523DD6306C}" dt="2023-03-22T07:20:48.187" v="11273"/>
          <ac:cxnSpMkLst>
            <pc:docMk/>
            <pc:sldMk cId="1168738500" sldId="2134806181"/>
            <ac:cxnSpMk id="25" creationId="{33B8B76E-A4A3-81F7-1284-B223F313C067}"/>
          </ac:cxnSpMkLst>
        </pc:cxnChg>
        <pc:cxnChg chg="add mod">
          <ac:chgData name="selim Tira" userId="a483220af6bbce15" providerId="LiveId" clId="{0BD0C8AA-90B6-4DD7-8D87-53523DD6306C}" dt="2023-03-22T07:20:48.187" v="11273"/>
          <ac:cxnSpMkLst>
            <pc:docMk/>
            <pc:sldMk cId="1168738500" sldId="2134806181"/>
            <ac:cxnSpMk id="26" creationId="{B904CC29-3E9D-98DF-4726-C3CB48DCA883}"/>
          </ac:cxnSpMkLst>
        </pc:cxnChg>
      </pc:sldChg>
      <pc:sldChg chg="add del">
        <pc:chgData name="selim Tira" userId="a483220af6bbce15" providerId="LiveId" clId="{0BD0C8AA-90B6-4DD7-8D87-53523DD6306C}" dt="2023-03-19T14:29:48.214" v="1522" actId="47"/>
        <pc:sldMkLst>
          <pc:docMk/>
          <pc:sldMk cId="4094722264" sldId="2134806181"/>
        </pc:sldMkLst>
      </pc:sldChg>
      <pc:sldChg chg="addSp delSp modSp add del mod">
        <pc:chgData name="selim Tira" userId="a483220af6bbce15" providerId="LiveId" clId="{0BD0C8AA-90B6-4DD7-8D87-53523DD6306C}" dt="2023-03-21T03:24:44.215" v="6635" actId="47"/>
        <pc:sldMkLst>
          <pc:docMk/>
          <pc:sldMk cId="3442776452" sldId="2134806182"/>
        </pc:sldMkLst>
        <pc:spChg chg="add mod">
          <ac:chgData name="selim Tira" userId="a483220af6bbce15" providerId="LiveId" clId="{0BD0C8AA-90B6-4DD7-8D87-53523DD6306C}" dt="2023-03-21T02:05:29.625" v="5432"/>
          <ac:spMkLst>
            <pc:docMk/>
            <pc:sldMk cId="3442776452" sldId="2134806182"/>
            <ac:spMk id="3" creationId="{E070E9CB-8363-DBC8-658F-F766F814E334}"/>
          </ac:spMkLst>
        </pc:spChg>
        <pc:spChg chg="mod">
          <ac:chgData name="selim Tira" userId="a483220af6bbce15" providerId="LiveId" clId="{0BD0C8AA-90B6-4DD7-8D87-53523DD6306C}" dt="2023-03-19T22:31:08.458" v="3953" actId="20577"/>
          <ac:spMkLst>
            <pc:docMk/>
            <pc:sldMk cId="3442776452" sldId="2134806182"/>
            <ac:spMk id="32" creationId="{2FD25636-9E8F-40D7-B60A-AEAFB111BE18}"/>
          </ac:spMkLst>
        </pc:spChg>
        <pc:spChg chg="del">
          <ac:chgData name="selim Tira" userId="a483220af6bbce15" providerId="LiveId" clId="{0BD0C8AA-90B6-4DD7-8D87-53523DD6306C}" dt="2023-03-21T02:05:29.230" v="5431" actId="478"/>
          <ac:spMkLst>
            <pc:docMk/>
            <pc:sldMk cId="3442776452" sldId="2134806182"/>
            <ac:spMk id="35" creationId="{B87EE992-F9B2-476E-94DD-A610DC1B9991}"/>
          </ac:spMkLst>
        </pc:spChg>
        <pc:grpChg chg="del">
          <ac:chgData name="selim Tira" userId="a483220af6bbce15" providerId="LiveId" clId="{0BD0C8AA-90B6-4DD7-8D87-53523DD6306C}" dt="2023-03-19T22:30:59.399" v="3921" actId="478"/>
          <ac:grpSpMkLst>
            <pc:docMk/>
            <pc:sldMk cId="3442776452" sldId="2134806182"/>
            <ac:grpSpMk id="4" creationId="{308BF230-B380-D23D-6B45-1BDAE4D55343}"/>
          </ac:grpSpMkLst>
        </pc:grpChg>
        <pc:grpChg chg="del">
          <ac:chgData name="selim Tira" userId="a483220af6bbce15" providerId="LiveId" clId="{0BD0C8AA-90B6-4DD7-8D87-53523DD6306C}" dt="2023-03-19T23:19:49.759" v="5055" actId="478"/>
          <ac:grpSpMkLst>
            <pc:docMk/>
            <pc:sldMk cId="3442776452" sldId="2134806182"/>
            <ac:grpSpMk id="9" creationId="{E8B861E9-CB06-CDB9-246B-E479CAE63171}"/>
          </ac:grpSpMkLst>
        </pc:grpChg>
        <pc:grpChg chg="del">
          <ac:chgData name="selim Tira" userId="a483220af6bbce15" providerId="LiveId" clId="{0BD0C8AA-90B6-4DD7-8D87-53523DD6306C}" dt="2023-03-19T22:30:59.399" v="3921" actId="478"/>
          <ac:grpSpMkLst>
            <pc:docMk/>
            <pc:sldMk cId="3442776452" sldId="2134806182"/>
            <ac:grpSpMk id="16" creationId="{77CCB580-1CAF-D8E8-0C3D-6014E7468889}"/>
          </ac:grpSpMkLst>
        </pc:grpChg>
        <pc:grpChg chg="del">
          <ac:chgData name="selim Tira" userId="a483220af6bbce15" providerId="LiveId" clId="{0BD0C8AA-90B6-4DD7-8D87-53523DD6306C}" dt="2023-03-19T22:30:59.399" v="3921" actId="478"/>
          <ac:grpSpMkLst>
            <pc:docMk/>
            <pc:sldMk cId="3442776452" sldId="2134806182"/>
            <ac:grpSpMk id="23" creationId="{4439211C-FA7D-9FAC-17CF-995348253360}"/>
          </ac:grpSpMkLst>
        </pc:grpChg>
        <pc:grpChg chg="del">
          <ac:chgData name="selim Tira" userId="a483220af6bbce15" providerId="LiveId" clId="{0BD0C8AA-90B6-4DD7-8D87-53523DD6306C}" dt="2023-03-19T22:30:59.399" v="3921" actId="478"/>
          <ac:grpSpMkLst>
            <pc:docMk/>
            <pc:sldMk cId="3442776452" sldId="2134806182"/>
            <ac:grpSpMk id="30" creationId="{564F3EB7-716D-81DD-AE14-00C50C773CCE}"/>
          </ac:grpSpMkLst>
        </pc:grpChg>
        <pc:grpChg chg="del">
          <ac:chgData name="selim Tira" userId="a483220af6bbce15" providerId="LiveId" clId="{0BD0C8AA-90B6-4DD7-8D87-53523DD6306C}" dt="2023-03-19T22:30:59.399" v="3921" actId="478"/>
          <ac:grpSpMkLst>
            <pc:docMk/>
            <pc:sldMk cId="3442776452" sldId="2134806182"/>
            <ac:grpSpMk id="39" creationId="{ED938CA0-A37C-2492-43F9-51A98A495D30}"/>
          </ac:grpSpMkLst>
        </pc:grpChg>
        <pc:grpChg chg="del">
          <ac:chgData name="selim Tira" userId="a483220af6bbce15" providerId="LiveId" clId="{0BD0C8AA-90B6-4DD7-8D87-53523DD6306C}" dt="2023-03-19T22:30:59.399" v="3921" actId="478"/>
          <ac:grpSpMkLst>
            <pc:docMk/>
            <pc:sldMk cId="3442776452" sldId="2134806182"/>
            <ac:grpSpMk id="46" creationId="{55D2E43D-6564-A106-A9D8-6D124DE690CC}"/>
          </ac:grpSpMkLst>
        </pc:grpChg>
        <pc:grpChg chg="del">
          <ac:chgData name="selim Tira" userId="a483220af6bbce15" providerId="LiveId" clId="{0BD0C8AA-90B6-4DD7-8D87-53523DD6306C}" dt="2023-03-19T22:30:59.399" v="3921" actId="478"/>
          <ac:grpSpMkLst>
            <pc:docMk/>
            <pc:sldMk cId="3442776452" sldId="2134806182"/>
            <ac:grpSpMk id="54" creationId="{5F4E0284-31B1-6D7D-9757-6726B01D1C44}"/>
          </ac:grpSpMkLst>
        </pc:grpChg>
        <pc:grpChg chg="del">
          <ac:chgData name="selim Tira" userId="a483220af6bbce15" providerId="LiveId" clId="{0BD0C8AA-90B6-4DD7-8D87-53523DD6306C}" dt="2023-03-19T22:30:59.399" v="3921" actId="478"/>
          <ac:grpSpMkLst>
            <pc:docMk/>
            <pc:sldMk cId="3442776452" sldId="2134806182"/>
            <ac:grpSpMk id="61" creationId="{88A7BCD5-70E5-DB2C-5D0D-3194C173A223}"/>
          </ac:grpSpMkLst>
        </pc:grpChg>
        <pc:grpChg chg="del">
          <ac:chgData name="selim Tira" userId="a483220af6bbce15" providerId="LiveId" clId="{0BD0C8AA-90B6-4DD7-8D87-53523DD6306C}" dt="2023-03-19T22:30:59.399" v="3921" actId="478"/>
          <ac:grpSpMkLst>
            <pc:docMk/>
            <pc:sldMk cId="3442776452" sldId="2134806182"/>
            <ac:grpSpMk id="68" creationId="{2022E31C-27AF-BEB4-0E19-D480AAAD08CD}"/>
          </ac:grpSpMkLst>
        </pc:grpChg>
        <pc:graphicFrameChg chg="del">
          <ac:chgData name="selim Tira" userId="a483220af6bbce15" providerId="LiveId" clId="{0BD0C8AA-90B6-4DD7-8D87-53523DD6306C}" dt="2023-03-19T22:30:56.078" v="3920" actId="478"/>
          <ac:graphicFrameMkLst>
            <pc:docMk/>
            <pc:sldMk cId="3442776452" sldId="2134806182"/>
            <ac:graphicFrameMk id="2" creationId="{BAAA7613-976F-6EA7-9211-B37DDFE45BF4}"/>
          </ac:graphicFrameMkLst>
        </pc:graphicFrameChg>
      </pc:sldChg>
      <pc:sldChg chg="addSp delSp modSp add mod ord">
        <pc:chgData name="selim Tira" userId="a483220af6bbce15" providerId="LiveId" clId="{0BD0C8AA-90B6-4DD7-8D87-53523DD6306C}" dt="2023-03-23T06:39:59.508" v="19635" actId="1036"/>
        <pc:sldMkLst>
          <pc:docMk/>
          <pc:sldMk cId="1067036745" sldId="2134806183"/>
        </pc:sldMkLst>
        <pc:spChg chg="add del mod">
          <ac:chgData name="selim Tira" userId="a483220af6bbce15" providerId="LiveId" clId="{0BD0C8AA-90B6-4DD7-8D87-53523DD6306C}" dt="2023-03-23T06:35:08.262" v="19386" actId="478"/>
          <ac:spMkLst>
            <pc:docMk/>
            <pc:sldMk cId="1067036745" sldId="2134806183"/>
            <ac:spMk id="28" creationId="{1B010C64-CAA8-D2A8-8291-1CCA1BDB72E7}"/>
          </ac:spMkLst>
        </pc:spChg>
        <pc:spChg chg="del">
          <ac:chgData name="selim Tira" userId="a483220af6bbce15" providerId="LiveId" clId="{0BD0C8AA-90B6-4DD7-8D87-53523DD6306C}" dt="2023-03-21T02:07:46.573" v="5462" actId="478"/>
          <ac:spMkLst>
            <pc:docMk/>
            <pc:sldMk cId="1067036745" sldId="2134806183"/>
            <ac:spMk id="133" creationId="{955F1088-2C9C-4931-A53B-A4007349F198}"/>
          </ac:spMkLst>
        </pc:spChg>
        <pc:spChg chg="del">
          <ac:chgData name="selim Tira" userId="a483220af6bbce15" providerId="LiveId" clId="{0BD0C8AA-90B6-4DD7-8D87-53523DD6306C}" dt="2023-03-21T02:07:44.398" v="5461" actId="478"/>
          <ac:spMkLst>
            <pc:docMk/>
            <pc:sldMk cId="1067036745" sldId="2134806183"/>
            <ac:spMk id="141" creationId="{90F211B5-85C2-4109-B332-AE45DFCA6CB6}"/>
          </ac:spMkLst>
        </pc:spChg>
        <pc:spChg chg="del">
          <ac:chgData name="selim Tira" userId="a483220af6bbce15" providerId="LiveId" clId="{0BD0C8AA-90B6-4DD7-8D87-53523DD6306C}" dt="2023-03-21T02:07:44.398" v="5461" actId="478"/>
          <ac:spMkLst>
            <pc:docMk/>
            <pc:sldMk cId="1067036745" sldId="2134806183"/>
            <ac:spMk id="142" creationId="{8805AB7A-4E47-4E57-A525-B619F35482FF}"/>
          </ac:spMkLst>
        </pc:spChg>
        <pc:spChg chg="del">
          <ac:chgData name="selim Tira" userId="a483220af6bbce15" providerId="LiveId" clId="{0BD0C8AA-90B6-4DD7-8D87-53523DD6306C}" dt="2023-03-21T02:07:44.398" v="5461" actId="478"/>
          <ac:spMkLst>
            <pc:docMk/>
            <pc:sldMk cId="1067036745" sldId="2134806183"/>
            <ac:spMk id="143" creationId="{037DD632-E74C-4174-8649-BCF9F2533030}"/>
          </ac:spMkLst>
        </pc:spChg>
        <pc:spChg chg="del">
          <ac:chgData name="selim Tira" userId="a483220af6bbce15" providerId="LiveId" clId="{0BD0C8AA-90B6-4DD7-8D87-53523DD6306C}" dt="2023-03-21T02:07:44.398" v="5461" actId="478"/>
          <ac:spMkLst>
            <pc:docMk/>
            <pc:sldMk cId="1067036745" sldId="2134806183"/>
            <ac:spMk id="144" creationId="{3405ACC5-140E-4566-BD4D-56EBFE05C3AE}"/>
          </ac:spMkLst>
        </pc:spChg>
        <pc:spChg chg="del">
          <ac:chgData name="selim Tira" userId="a483220af6bbce15" providerId="LiveId" clId="{0BD0C8AA-90B6-4DD7-8D87-53523DD6306C}" dt="2023-03-21T02:07:44.398" v="5461" actId="478"/>
          <ac:spMkLst>
            <pc:docMk/>
            <pc:sldMk cId="1067036745" sldId="2134806183"/>
            <ac:spMk id="145" creationId="{A19D7FA3-DB5C-4D9D-968E-8AA73B1FCC1F}"/>
          </ac:spMkLst>
        </pc:spChg>
        <pc:spChg chg="del">
          <ac:chgData name="selim Tira" userId="a483220af6bbce15" providerId="LiveId" clId="{0BD0C8AA-90B6-4DD7-8D87-53523DD6306C}" dt="2023-03-21T02:07:44.398" v="5461" actId="478"/>
          <ac:spMkLst>
            <pc:docMk/>
            <pc:sldMk cId="1067036745" sldId="2134806183"/>
            <ac:spMk id="146" creationId="{188A5F8C-C57F-4062-8438-DB804A386C18}"/>
          </ac:spMkLst>
        </pc:spChg>
        <pc:spChg chg="del">
          <ac:chgData name="selim Tira" userId="a483220af6bbce15" providerId="LiveId" clId="{0BD0C8AA-90B6-4DD7-8D87-53523DD6306C}" dt="2023-03-21T02:07:44.398" v="5461" actId="478"/>
          <ac:spMkLst>
            <pc:docMk/>
            <pc:sldMk cId="1067036745" sldId="2134806183"/>
            <ac:spMk id="147" creationId="{7E1C54FC-FC55-4227-A6B5-7B42BD1955FC}"/>
          </ac:spMkLst>
        </pc:spChg>
        <pc:spChg chg="del">
          <ac:chgData name="selim Tira" userId="a483220af6bbce15" providerId="LiveId" clId="{0BD0C8AA-90B6-4DD7-8D87-53523DD6306C}" dt="2023-03-21T02:07:44.398" v="5461" actId="478"/>
          <ac:spMkLst>
            <pc:docMk/>
            <pc:sldMk cId="1067036745" sldId="2134806183"/>
            <ac:spMk id="148" creationId="{D120B0A4-0F00-4F32-90D5-B06A30C36084}"/>
          </ac:spMkLst>
        </pc:spChg>
        <pc:spChg chg="del">
          <ac:chgData name="selim Tira" userId="a483220af6bbce15" providerId="LiveId" clId="{0BD0C8AA-90B6-4DD7-8D87-53523DD6306C}" dt="2023-03-21T02:07:44.398" v="5461" actId="478"/>
          <ac:spMkLst>
            <pc:docMk/>
            <pc:sldMk cId="1067036745" sldId="2134806183"/>
            <ac:spMk id="149" creationId="{954998E3-7670-49F1-9D4C-BA5B365C7D1D}"/>
          </ac:spMkLst>
        </pc:spChg>
        <pc:spChg chg="del">
          <ac:chgData name="selim Tira" userId="a483220af6bbce15" providerId="LiveId" clId="{0BD0C8AA-90B6-4DD7-8D87-53523DD6306C}" dt="2023-03-21T02:07:44.398" v="5461" actId="478"/>
          <ac:spMkLst>
            <pc:docMk/>
            <pc:sldMk cId="1067036745" sldId="2134806183"/>
            <ac:spMk id="150" creationId="{A6FEE2F4-0429-4F63-8B05-7C0886258EA8}"/>
          </ac:spMkLst>
        </pc:spChg>
        <pc:spChg chg="del">
          <ac:chgData name="selim Tira" userId="a483220af6bbce15" providerId="LiveId" clId="{0BD0C8AA-90B6-4DD7-8D87-53523DD6306C}" dt="2023-03-21T02:07:44.398" v="5461" actId="478"/>
          <ac:spMkLst>
            <pc:docMk/>
            <pc:sldMk cId="1067036745" sldId="2134806183"/>
            <ac:spMk id="151" creationId="{912FE248-AE9F-4DF6-B1D7-003273E1E49E}"/>
          </ac:spMkLst>
        </pc:spChg>
        <pc:spChg chg="del">
          <ac:chgData name="selim Tira" userId="a483220af6bbce15" providerId="LiveId" clId="{0BD0C8AA-90B6-4DD7-8D87-53523DD6306C}" dt="2023-03-21T02:07:44.398" v="5461" actId="478"/>
          <ac:spMkLst>
            <pc:docMk/>
            <pc:sldMk cId="1067036745" sldId="2134806183"/>
            <ac:spMk id="152" creationId="{D856BEB8-2EF7-44BB-AF87-5584FB02CF44}"/>
          </ac:spMkLst>
        </pc:spChg>
        <pc:spChg chg="del">
          <ac:chgData name="selim Tira" userId="a483220af6bbce15" providerId="LiveId" clId="{0BD0C8AA-90B6-4DD7-8D87-53523DD6306C}" dt="2023-03-21T02:07:44.398" v="5461" actId="478"/>
          <ac:spMkLst>
            <pc:docMk/>
            <pc:sldMk cId="1067036745" sldId="2134806183"/>
            <ac:spMk id="153" creationId="{9D6A95E9-16BA-4C8B-82F4-DC185CD5BFB8}"/>
          </ac:spMkLst>
        </pc:spChg>
        <pc:spChg chg="del">
          <ac:chgData name="selim Tira" userId="a483220af6bbce15" providerId="LiveId" clId="{0BD0C8AA-90B6-4DD7-8D87-53523DD6306C}" dt="2023-03-21T02:07:44.398" v="5461" actId="478"/>
          <ac:spMkLst>
            <pc:docMk/>
            <pc:sldMk cId="1067036745" sldId="2134806183"/>
            <ac:spMk id="154" creationId="{68012090-0990-4ACF-ABF5-1209ACF9FA78}"/>
          </ac:spMkLst>
        </pc:spChg>
        <pc:spChg chg="del">
          <ac:chgData name="selim Tira" userId="a483220af6bbce15" providerId="LiveId" clId="{0BD0C8AA-90B6-4DD7-8D87-53523DD6306C}" dt="2023-03-21T02:07:44.398" v="5461" actId="478"/>
          <ac:spMkLst>
            <pc:docMk/>
            <pc:sldMk cId="1067036745" sldId="2134806183"/>
            <ac:spMk id="155" creationId="{A6C02C2C-CACD-4ABE-AE11-1B4FB84F173D}"/>
          </ac:spMkLst>
        </pc:spChg>
        <pc:spChg chg="del">
          <ac:chgData name="selim Tira" userId="a483220af6bbce15" providerId="LiveId" clId="{0BD0C8AA-90B6-4DD7-8D87-53523DD6306C}" dt="2023-03-21T02:07:44.398" v="5461" actId="478"/>
          <ac:spMkLst>
            <pc:docMk/>
            <pc:sldMk cId="1067036745" sldId="2134806183"/>
            <ac:spMk id="156" creationId="{1D85AFDC-9CA5-4771-869D-0EB0209679AD}"/>
          </ac:spMkLst>
        </pc:spChg>
        <pc:spChg chg="del">
          <ac:chgData name="selim Tira" userId="a483220af6bbce15" providerId="LiveId" clId="{0BD0C8AA-90B6-4DD7-8D87-53523DD6306C}" dt="2023-03-21T02:07:44.398" v="5461" actId="478"/>
          <ac:spMkLst>
            <pc:docMk/>
            <pc:sldMk cId="1067036745" sldId="2134806183"/>
            <ac:spMk id="157" creationId="{8C04417A-B783-4878-983C-EA1ED5E5C517}"/>
          </ac:spMkLst>
        </pc:spChg>
        <pc:spChg chg="del">
          <ac:chgData name="selim Tira" userId="a483220af6bbce15" providerId="LiveId" clId="{0BD0C8AA-90B6-4DD7-8D87-53523DD6306C}" dt="2023-03-21T02:07:44.398" v="5461" actId="478"/>
          <ac:spMkLst>
            <pc:docMk/>
            <pc:sldMk cId="1067036745" sldId="2134806183"/>
            <ac:spMk id="162" creationId="{0F4C2853-D550-4BC7-A7BC-9BAFB3C20C97}"/>
          </ac:spMkLst>
        </pc:spChg>
        <pc:spChg chg="del">
          <ac:chgData name="selim Tira" userId="a483220af6bbce15" providerId="LiveId" clId="{0BD0C8AA-90B6-4DD7-8D87-53523DD6306C}" dt="2023-03-21T02:07:44.398" v="5461" actId="478"/>
          <ac:spMkLst>
            <pc:docMk/>
            <pc:sldMk cId="1067036745" sldId="2134806183"/>
            <ac:spMk id="163" creationId="{F4EF024A-AA5C-41D2-8454-63ED1218A7B0}"/>
          </ac:spMkLst>
        </pc:spChg>
        <pc:spChg chg="del">
          <ac:chgData name="selim Tira" userId="a483220af6bbce15" providerId="LiveId" clId="{0BD0C8AA-90B6-4DD7-8D87-53523DD6306C}" dt="2023-03-21T02:07:44.398" v="5461" actId="478"/>
          <ac:spMkLst>
            <pc:docMk/>
            <pc:sldMk cId="1067036745" sldId="2134806183"/>
            <ac:spMk id="165" creationId="{962FE5A9-CCAE-4141-A49D-EA3592A59E7F}"/>
          </ac:spMkLst>
        </pc:spChg>
        <pc:spChg chg="del">
          <ac:chgData name="selim Tira" userId="a483220af6bbce15" providerId="LiveId" clId="{0BD0C8AA-90B6-4DD7-8D87-53523DD6306C}" dt="2023-03-21T02:07:44.398" v="5461" actId="478"/>
          <ac:spMkLst>
            <pc:docMk/>
            <pc:sldMk cId="1067036745" sldId="2134806183"/>
            <ac:spMk id="166" creationId="{89F56E89-1233-4CC1-9E4F-755039C109BE}"/>
          </ac:spMkLst>
        </pc:spChg>
        <pc:spChg chg="del">
          <ac:chgData name="selim Tira" userId="a483220af6bbce15" providerId="LiveId" clId="{0BD0C8AA-90B6-4DD7-8D87-53523DD6306C}" dt="2023-03-21T02:07:44.398" v="5461" actId="478"/>
          <ac:spMkLst>
            <pc:docMk/>
            <pc:sldMk cId="1067036745" sldId="2134806183"/>
            <ac:spMk id="171" creationId="{84522169-2D2A-48BA-8A00-05BA1A324269}"/>
          </ac:spMkLst>
        </pc:spChg>
        <pc:spChg chg="del">
          <ac:chgData name="selim Tira" userId="a483220af6bbce15" providerId="LiveId" clId="{0BD0C8AA-90B6-4DD7-8D87-53523DD6306C}" dt="2023-03-21T02:07:44.398" v="5461" actId="478"/>
          <ac:spMkLst>
            <pc:docMk/>
            <pc:sldMk cId="1067036745" sldId="2134806183"/>
            <ac:spMk id="172" creationId="{EF682917-C910-4E28-9C10-3882FC68D3F6}"/>
          </ac:spMkLst>
        </pc:spChg>
        <pc:spChg chg="del">
          <ac:chgData name="selim Tira" userId="a483220af6bbce15" providerId="LiveId" clId="{0BD0C8AA-90B6-4DD7-8D87-53523DD6306C}" dt="2023-03-21T02:07:44.398" v="5461" actId="478"/>
          <ac:spMkLst>
            <pc:docMk/>
            <pc:sldMk cId="1067036745" sldId="2134806183"/>
            <ac:spMk id="173" creationId="{5865E7DD-A14A-44CB-A37D-2E82A35FED11}"/>
          </ac:spMkLst>
        </pc:spChg>
        <pc:spChg chg="del">
          <ac:chgData name="selim Tira" userId="a483220af6bbce15" providerId="LiveId" clId="{0BD0C8AA-90B6-4DD7-8D87-53523DD6306C}" dt="2023-03-21T02:07:44.398" v="5461" actId="478"/>
          <ac:spMkLst>
            <pc:docMk/>
            <pc:sldMk cId="1067036745" sldId="2134806183"/>
            <ac:spMk id="174" creationId="{162EFC4C-5B08-46BB-8980-3FAEADFAA142}"/>
          </ac:spMkLst>
        </pc:spChg>
        <pc:spChg chg="del">
          <ac:chgData name="selim Tira" userId="a483220af6bbce15" providerId="LiveId" clId="{0BD0C8AA-90B6-4DD7-8D87-53523DD6306C}" dt="2023-03-21T02:07:44.398" v="5461" actId="478"/>
          <ac:spMkLst>
            <pc:docMk/>
            <pc:sldMk cId="1067036745" sldId="2134806183"/>
            <ac:spMk id="175" creationId="{7283411B-62A2-4F4A-8979-3702ED8A356A}"/>
          </ac:spMkLst>
        </pc:spChg>
        <pc:spChg chg="del">
          <ac:chgData name="selim Tira" userId="a483220af6bbce15" providerId="LiveId" clId="{0BD0C8AA-90B6-4DD7-8D87-53523DD6306C}" dt="2023-03-21T02:07:44.398" v="5461" actId="478"/>
          <ac:spMkLst>
            <pc:docMk/>
            <pc:sldMk cId="1067036745" sldId="2134806183"/>
            <ac:spMk id="214" creationId="{C842C2AD-21C4-4B26-9269-026D451D9D5C}"/>
          </ac:spMkLst>
        </pc:spChg>
        <pc:spChg chg="del">
          <ac:chgData name="selim Tira" userId="a483220af6bbce15" providerId="LiveId" clId="{0BD0C8AA-90B6-4DD7-8D87-53523DD6306C}" dt="2023-03-21T02:07:44.398" v="5461" actId="478"/>
          <ac:spMkLst>
            <pc:docMk/>
            <pc:sldMk cId="1067036745" sldId="2134806183"/>
            <ac:spMk id="216" creationId="{F3C127E9-831F-4ED1-844F-0B6CD8025271}"/>
          </ac:spMkLst>
        </pc:spChg>
        <pc:spChg chg="del">
          <ac:chgData name="selim Tira" userId="a483220af6bbce15" providerId="LiveId" clId="{0BD0C8AA-90B6-4DD7-8D87-53523DD6306C}" dt="2023-03-21T02:07:44.398" v="5461" actId="478"/>
          <ac:spMkLst>
            <pc:docMk/>
            <pc:sldMk cId="1067036745" sldId="2134806183"/>
            <ac:spMk id="217" creationId="{161586D9-F355-4C08-93A2-CCAB35738A6B}"/>
          </ac:spMkLst>
        </pc:spChg>
        <pc:spChg chg="del">
          <ac:chgData name="selim Tira" userId="a483220af6bbce15" providerId="LiveId" clId="{0BD0C8AA-90B6-4DD7-8D87-53523DD6306C}" dt="2023-03-21T02:07:44.398" v="5461" actId="478"/>
          <ac:spMkLst>
            <pc:docMk/>
            <pc:sldMk cId="1067036745" sldId="2134806183"/>
            <ac:spMk id="218" creationId="{0375DBAD-1115-4117-8A4C-3F0109852070}"/>
          </ac:spMkLst>
        </pc:spChg>
        <pc:spChg chg="del">
          <ac:chgData name="selim Tira" userId="a483220af6bbce15" providerId="LiveId" clId="{0BD0C8AA-90B6-4DD7-8D87-53523DD6306C}" dt="2023-03-21T02:07:44.398" v="5461" actId="478"/>
          <ac:spMkLst>
            <pc:docMk/>
            <pc:sldMk cId="1067036745" sldId="2134806183"/>
            <ac:spMk id="219" creationId="{DFCEB8C1-5EAB-4FA1-881D-6E2541ECAC2C}"/>
          </ac:spMkLst>
        </pc:spChg>
        <pc:spChg chg="del">
          <ac:chgData name="selim Tira" userId="a483220af6bbce15" providerId="LiveId" clId="{0BD0C8AA-90B6-4DD7-8D87-53523DD6306C}" dt="2023-03-21T02:07:44.398" v="5461" actId="478"/>
          <ac:spMkLst>
            <pc:docMk/>
            <pc:sldMk cId="1067036745" sldId="2134806183"/>
            <ac:spMk id="220" creationId="{2B368AC0-4893-40D1-969A-2F154644BEB7}"/>
          </ac:spMkLst>
        </pc:spChg>
        <pc:spChg chg="del">
          <ac:chgData name="selim Tira" userId="a483220af6bbce15" providerId="LiveId" clId="{0BD0C8AA-90B6-4DD7-8D87-53523DD6306C}" dt="2023-03-21T02:07:44.398" v="5461" actId="478"/>
          <ac:spMkLst>
            <pc:docMk/>
            <pc:sldMk cId="1067036745" sldId="2134806183"/>
            <ac:spMk id="237" creationId="{2D8D4052-A4F2-478E-A62C-2BB1422786B0}"/>
          </ac:spMkLst>
        </pc:spChg>
        <pc:spChg chg="del">
          <ac:chgData name="selim Tira" userId="a483220af6bbce15" providerId="LiveId" clId="{0BD0C8AA-90B6-4DD7-8D87-53523DD6306C}" dt="2023-03-21T02:07:44.398" v="5461" actId="478"/>
          <ac:spMkLst>
            <pc:docMk/>
            <pc:sldMk cId="1067036745" sldId="2134806183"/>
            <ac:spMk id="238" creationId="{54BC4ACC-AFAF-4510-8A38-8833550A2F12}"/>
          </ac:spMkLst>
        </pc:spChg>
        <pc:spChg chg="del">
          <ac:chgData name="selim Tira" userId="a483220af6bbce15" providerId="LiveId" clId="{0BD0C8AA-90B6-4DD7-8D87-53523DD6306C}" dt="2023-03-21T02:07:44.398" v="5461" actId="478"/>
          <ac:spMkLst>
            <pc:docMk/>
            <pc:sldMk cId="1067036745" sldId="2134806183"/>
            <ac:spMk id="239" creationId="{0B70A35C-2808-4531-8E38-BF3A5E083412}"/>
          </ac:spMkLst>
        </pc:spChg>
        <pc:spChg chg="del">
          <ac:chgData name="selim Tira" userId="a483220af6bbce15" providerId="LiveId" clId="{0BD0C8AA-90B6-4DD7-8D87-53523DD6306C}" dt="2023-03-21T02:07:44.398" v="5461" actId="478"/>
          <ac:spMkLst>
            <pc:docMk/>
            <pc:sldMk cId="1067036745" sldId="2134806183"/>
            <ac:spMk id="240" creationId="{A90DEB8D-A60D-4464-8D5D-C35391BCE46F}"/>
          </ac:spMkLst>
        </pc:spChg>
        <pc:spChg chg="del">
          <ac:chgData name="selim Tira" userId="a483220af6bbce15" providerId="LiveId" clId="{0BD0C8AA-90B6-4DD7-8D87-53523DD6306C}" dt="2023-03-21T02:07:44.398" v="5461" actId="478"/>
          <ac:spMkLst>
            <pc:docMk/>
            <pc:sldMk cId="1067036745" sldId="2134806183"/>
            <ac:spMk id="337" creationId="{BCFF2FAB-EC85-466A-8793-2D7D778A005C}"/>
          </ac:spMkLst>
        </pc:spChg>
        <pc:spChg chg="del">
          <ac:chgData name="selim Tira" userId="a483220af6bbce15" providerId="LiveId" clId="{0BD0C8AA-90B6-4DD7-8D87-53523DD6306C}" dt="2023-03-21T02:07:44.398" v="5461" actId="478"/>
          <ac:spMkLst>
            <pc:docMk/>
            <pc:sldMk cId="1067036745" sldId="2134806183"/>
            <ac:spMk id="341" creationId="{43F0CDA5-F9E7-4EFA-A1D0-B87875E57AD7}"/>
          </ac:spMkLst>
        </pc:spChg>
        <pc:spChg chg="del">
          <ac:chgData name="selim Tira" userId="a483220af6bbce15" providerId="LiveId" clId="{0BD0C8AA-90B6-4DD7-8D87-53523DD6306C}" dt="2023-03-21T02:07:44.398" v="5461" actId="478"/>
          <ac:spMkLst>
            <pc:docMk/>
            <pc:sldMk cId="1067036745" sldId="2134806183"/>
            <ac:spMk id="342" creationId="{CF8E3320-443E-4751-8162-6896149B92AB}"/>
          </ac:spMkLst>
        </pc:spChg>
        <pc:spChg chg="del">
          <ac:chgData name="selim Tira" userId="a483220af6bbce15" providerId="LiveId" clId="{0BD0C8AA-90B6-4DD7-8D87-53523DD6306C}" dt="2023-03-21T02:07:44.398" v="5461" actId="478"/>
          <ac:spMkLst>
            <pc:docMk/>
            <pc:sldMk cId="1067036745" sldId="2134806183"/>
            <ac:spMk id="345" creationId="{6992949D-FA9A-43E5-AFDE-ACC05CF8A2F6}"/>
          </ac:spMkLst>
        </pc:spChg>
        <pc:spChg chg="del">
          <ac:chgData name="selim Tira" userId="a483220af6bbce15" providerId="LiveId" clId="{0BD0C8AA-90B6-4DD7-8D87-53523DD6306C}" dt="2023-03-21T02:07:44.398" v="5461" actId="478"/>
          <ac:spMkLst>
            <pc:docMk/>
            <pc:sldMk cId="1067036745" sldId="2134806183"/>
            <ac:spMk id="351" creationId="{802239F0-EB50-4AB3-B269-D0E192BC2240}"/>
          </ac:spMkLst>
        </pc:spChg>
        <pc:spChg chg="del">
          <ac:chgData name="selim Tira" userId="a483220af6bbce15" providerId="LiveId" clId="{0BD0C8AA-90B6-4DD7-8D87-53523DD6306C}" dt="2023-03-21T02:07:44.398" v="5461" actId="478"/>
          <ac:spMkLst>
            <pc:docMk/>
            <pc:sldMk cId="1067036745" sldId="2134806183"/>
            <ac:spMk id="360" creationId="{759F00B3-0371-4C64-9220-382804838FBF}"/>
          </ac:spMkLst>
        </pc:spChg>
        <pc:spChg chg="del">
          <ac:chgData name="selim Tira" userId="a483220af6bbce15" providerId="LiveId" clId="{0BD0C8AA-90B6-4DD7-8D87-53523DD6306C}" dt="2023-03-21T02:07:44.398" v="5461" actId="478"/>
          <ac:spMkLst>
            <pc:docMk/>
            <pc:sldMk cId="1067036745" sldId="2134806183"/>
            <ac:spMk id="361" creationId="{680B1379-8F68-4F39-B7CE-D0CF6A4A8EAA}"/>
          </ac:spMkLst>
        </pc:spChg>
        <pc:spChg chg="del">
          <ac:chgData name="selim Tira" userId="a483220af6bbce15" providerId="LiveId" clId="{0BD0C8AA-90B6-4DD7-8D87-53523DD6306C}" dt="2023-03-21T02:07:44.398" v="5461" actId="478"/>
          <ac:spMkLst>
            <pc:docMk/>
            <pc:sldMk cId="1067036745" sldId="2134806183"/>
            <ac:spMk id="364" creationId="{94CF1F40-4B41-4264-B51C-44D4F0BEF8FE}"/>
          </ac:spMkLst>
        </pc:spChg>
        <pc:spChg chg="del">
          <ac:chgData name="selim Tira" userId="a483220af6bbce15" providerId="LiveId" clId="{0BD0C8AA-90B6-4DD7-8D87-53523DD6306C}" dt="2023-03-21T02:07:44.398" v="5461" actId="478"/>
          <ac:spMkLst>
            <pc:docMk/>
            <pc:sldMk cId="1067036745" sldId="2134806183"/>
            <ac:spMk id="393" creationId="{68CA721B-58A6-4D75-ABCD-074116ECDD5F}"/>
          </ac:spMkLst>
        </pc:spChg>
        <pc:spChg chg="del">
          <ac:chgData name="selim Tira" userId="a483220af6bbce15" providerId="LiveId" clId="{0BD0C8AA-90B6-4DD7-8D87-53523DD6306C}" dt="2023-03-21T02:07:44.398" v="5461" actId="478"/>
          <ac:spMkLst>
            <pc:docMk/>
            <pc:sldMk cId="1067036745" sldId="2134806183"/>
            <ac:spMk id="417" creationId="{9801CF95-7F23-4A59-B473-7982108B5D54}"/>
          </ac:spMkLst>
        </pc:spChg>
        <pc:spChg chg="del">
          <ac:chgData name="selim Tira" userId="a483220af6bbce15" providerId="LiveId" clId="{0BD0C8AA-90B6-4DD7-8D87-53523DD6306C}" dt="2023-03-21T02:07:44.398" v="5461" actId="478"/>
          <ac:spMkLst>
            <pc:docMk/>
            <pc:sldMk cId="1067036745" sldId="2134806183"/>
            <ac:spMk id="425" creationId="{8507F925-B942-4F99-9BDD-52C65781659D}"/>
          </ac:spMkLst>
        </pc:spChg>
        <pc:spChg chg="del">
          <ac:chgData name="selim Tira" userId="a483220af6bbce15" providerId="LiveId" clId="{0BD0C8AA-90B6-4DD7-8D87-53523DD6306C}" dt="2023-03-21T02:07:44.398" v="5461" actId="478"/>
          <ac:spMkLst>
            <pc:docMk/>
            <pc:sldMk cId="1067036745" sldId="2134806183"/>
            <ac:spMk id="426" creationId="{D3ECCBB2-7DAB-428D-B82E-DC11364FB54D}"/>
          </ac:spMkLst>
        </pc:spChg>
        <pc:spChg chg="del">
          <ac:chgData name="selim Tira" userId="a483220af6bbce15" providerId="LiveId" clId="{0BD0C8AA-90B6-4DD7-8D87-53523DD6306C}" dt="2023-03-21T02:07:44.398" v="5461" actId="478"/>
          <ac:spMkLst>
            <pc:docMk/>
            <pc:sldMk cId="1067036745" sldId="2134806183"/>
            <ac:spMk id="428" creationId="{35760440-C9E1-4A56-9994-7A3A0B0A1202}"/>
          </ac:spMkLst>
        </pc:spChg>
        <pc:spChg chg="del">
          <ac:chgData name="selim Tira" userId="a483220af6bbce15" providerId="LiveId" clId="{0BD0C8AA-90B6-4DD7-8D87-53523DD6306C}" dt="2023-03-21T02:07:44.398" v="5461" actId="478"/>
          <ac:spMkLst>
            <pc:docMk/>
            <pc:sldMk cId="1067036745" sldId="2134806183"/>
            <ac:spMk id="429" creationId="{DA2C602C-18CE-4EDC-8D37-AD2E72DEC152}"/>
          </ac:spMkLst>
        </pc:spChg>
        <pc:spChg chg="del">
          <ac:chgData name="selim Tira" userId="a483220af6bbce15" providerId="LiveId" clId="{0BD0C8AA-90B6-4DD7-8D87-53523DD6306C}" dt="2023-03-21T02:07:44.398" v="5461" actId="478"/>
          <ac:spMkLst>
            <pc:docMk/>
            <pc:sldMk cId="1067036745" sldId="2134806183"/>
            <ac:spMk id="443" creationId="{804C5D22-37B9-4641-BA21-C3A77200FEE8}"/>
          </ac:spMkLst>
        </pc:spChg>
        <pc:spChg chg="del">
          <ac:chgData name="selim Tira" userId="a483220af6bbce15" providerId="LiveId" clId="{0BD0C8AA-90B6-4DD7-8D87-53523DD6306C}" dt="2023-03-21T02:07:44.398" v="5461" actId="478"/>
          <ac:spMkLst>
            <pc:docMk/>
            <pc:sldMk cId="1067036745" sldId="2134806183"/>
            <ac:spMk id="444" creationId="{57CB953B-C80E-4475-A27F-EF1F1B56E9A7}"/>
          </ac:spMkLst>
        </pc:spChg>
        <pc:spChg chg="del">
          <ac:chgData name="selim Tira" userId="a483220af6bbce15" providerId="LiveId" clId="{0BD0C8AA-90B6-4DD7-8D87-53523DD6306C}" dt="2023-03-21T02:07:44.398" v="5461" actId="478"/>
          <ac:spMkLst>
            <pc:docMk/>
            <pc:sldMk cId="1067036745" sldId="2134806183"/>
            <ac:spMk id="446" creationId="{D95A990F-9B7D-4C85-8B53-99C0D57C70B0}"/>
          </ac:spMkLst>
        </pc:spChg>
        <pc:spChg chg="del">
          <ac:chgData name="selim Tira" userId="a483220af6bbce15" providerId="LiveId" clId="{0BD0C8AA-90B6-4DD7-8D87-53523DD6306C}" dt="2023-03-21T02:07:44.398" v="5461" actId="478"/>
          <ac:spMkLst>
            <pc:docMk/>
            <pc:sldMk cId="1067036745" sldId="2134806183"/>
            <ac:spMk id="447" creationId="{CE23D391-A8CA-4FC0-BA8D-FCDFB95BC08A}"/>
          </ac:spMkLst>
        </pc:spChg>
        <pc:spChg chg="add mod">
          <ac:chgData name="selim Tira" userId="a483220af6bbce15" providerId="LiveId" clId="{0BD0C8AA-90B6-4DD7-8D87-53523DD6306C}" dt="2023-03-21T04:48:35.529" v="7640" actId="164"/>
          <ac:spMkLst>
            <pc:docMk/>
            <pc:sldMk cId="1067036745" sldId="2134806183"/>
            <ac:spMk id="453" creationId="{5C509A0D-216E-CEE9-F9F0-4A2B7C4D97B3}"/>
          </ac:spMkLst>
        </pc:spChg>
        <pc:spChg chg="add del mod">
          <ac:chgData name="selim Tira" userId="a483220af6bbce15" providerId="LiveId" clId="{0BD0C8AA-90B6-4DD7-8D87-53523DD6306C}" dt="2023-03-21T04:48:41.450" v="7643" actId="478"/>
          <ac:spMkLst>
            <pc:docMk/>
            <pc:sldMk cId="1067036745" sldId="2134806183"/>
            <ac:spMk id="454" creationId="{D7D1D8D6-BC5C-C1DD-65B9-3F223BD94EA8}"/>
          </ac:spMkLst>
        </pc:spChg>
        <pc:spChg chg="mod">
          <ac:chgData name="selim Tira" userId="a483220af6bbce15" providerId="LiveId" clId="{0BD0C8AA-90B6-4DD7-8D87-53523DD6306C}" dt="2023-03-21T02:07:57.178" v="5463"/>
          <ac:spMkLst>
            <pc:docMk/>
            <pc:sldMk cId="1067036745" sldId="2134806183"/>
            <ac:spMk id="464" creationId="{229CCEDE-6FEB-BD63-D092-0A387F1D52F8}"/>
          </ac:spMkLst>
        </pc:spChg>
        <pc:spChg chg="mod">
          <ac:chgData name="selim Tira" userId="a483220af6bbce15" providerId="LiveId" clId="{0BD0C8AA-90B6-4DD7-8D87-53523DD6306C}" dt="2023-03-21T02:07:57.178" v="5463"/>
          <ac:spMkLst>
            <pc:docMk/>
            <pc:sldMk cId="1067036745" sldId="2134806183"/>
            <ac:spMk id="465" creationId="{259F318F-F409-9A4B-59F2-90F5549114B8}"/>
          </ac:spMkLst>
        </pc:spChg>
        <pc:spChg chg="mod">
          <ac:chgData name="selim Tira" userId="a483220af6bbce15" providerId="LiveId" clId="{0BD0C8AA-90B6-4DD7-8D87-53523DD6306C}" dt="2023-03-21T02:07:57.178" v="5463"/>
          <ac:spMkLst>
            <pc:docMk/>
            <pc:sldMk cId="1067036745" sldId="2134806183"/>
            <ac:spMk id="466" creationId="{09DFC2E5-DEFB-952B-1670-F7FBDE2EF928}"/>
          </ac:spMkLst>
        </pc:spChg>
        <pc:spChg chg="mod">
          <ac:chgData name="selim Tira" userId="a483220af6bbce15" providerId="LiveId" clId="{0BD0C8AA-90B6-4DD7-8D87-53523DD6306C}" dt="2023-03-21T02:07:57.178" v="5463"/>
          <ac:spMkLst>
            <pc:docMk/>
            <pc:sldMk cId="1067036745" sldId="2134806183"/>
            <ac:spMk id="467" creationId="{5D64C609-4DDC-B68C-079C-CB718DC5A868}"/>
          </ac:spMkLst>
        </pc:spChg>
        <pc:spChg chg="mod">
          <ac:chgData name="selim Tira" userId="a483220af6bbce15" providerId="LiveId" clId="{0BD0C8AA-90B6-4DD7-8D87-53523DD6306C}" dt="2023-03-21T02:07:57.178" v="5463"/>
          <ac:spMkLst>
            <pc:docMk/>
            <pc:sldMk cId="1067036745" sldId="2134806183"/>
            <ac:spMk id="468" creationId="{4FDB7971-F745-C07E-4C28-9F318F63BE86}"/>
          </ac:spMkLst>
        </pc:spChg>
        <pc:spChg chg="mod">
          <ac:chgData name="selim Tira" userId="a483220af6bbce15" providerId="LiveId" clId="{0BD0C8AA-90B6-4DD7-8D87-53523DD6306C}" dt="2023-03-21T02:07:57.178" v="5463"/>
          <ac:spMkLst>
            <pc:docMk/>
            <pc:sldMk cId="1067036745" sldId="2134806183"/>
            <ac:spMk id="469" creationId="{1C6629F2-1C6C-13C2-408C-EB6BBEB38A37}"/>
          </ac:spMkLst>
        </pc:spChg>
        <pc:spChg chg="mod">
          <ac:chgData name="selim Tira" userId="a483220af6bbce15" providerId="LiveId" clId="{0BD0C8AA-90B6-4DD7-8D87-53523DD6306C}" dt="2023-03-21T02:07:57.178" v="5463"/>
          <ac:spMkLst>
            <pc:docMk/>
            <pc:sldMk cId="1067036745" sldId="2134806183"/>
            <ac:spMk id="470" creationId="{343B0B80-76A1-CE69-B451-DD47ECE3E082}"/>
          </ac:spMkLst>
        </pc:spChg>
        <pc:spChg chg="mod">
          <ac:chgData name="selim Tira" userId="a483220af6bbce15" providerId="LiveId" clId="{0BD0C8AA-90B6-4DD7-8D87-53523DD6306C}" dt="2023-03-21T02:07:57.178" v="5463"/>
          <ac:spMkLst>
            <pc:docMk/>
            <pc:sldMk cId="1067036745" sldId="2134806183"/>
            <ac:spMk id="471" creationId="{0AEFD511-2DA7-35C3-0DC4-7E3A0E9FFCFA}"/>
          </ac:spMkLst>
        </pc:spChg>
        <pc:spChg chg="mod">
          <ac:chgData name="selim Tira" userId="a483220af6bbce15" providerId="LiveId" clId="{0BD0C8AA-90B6-4DD7-8D87-53523DD6306C}" dt="2023-03-21T02:07:57.178" v="5463"/>
          <ac:spMkLst>
            <pc:docMk/>
            <pc:sldMk cId="1067036745" sldId="2134806183"/>
            <ac:spMk id="472" creationId="{274AB9DF-A4CD-E821-4A69-86338A5CC3FB}"/>
          </ac:spMkLst>
        </pc:spChg>
        <pc:spChg chg="mod">
          <ac:chgData name="selim Tira" userId="a483220af6bbce15" providerId="LiveId" clId="{0BD0C8AA-90B6-4DD7-8D87-53523DD6306C}" dt="2023-03-21T02:07:57.178" v="5463"/>
          <ac:spMkLst>
            <pc:docMk/>
            <pc:sldMk cId="1067036745" sldId="2134806183"/>
            <ac:spMk id="473" creationId="{E8F01EEF-2292-6F8A-C33D-C7768018CAD1}"/>
          </ac:spMkLst>
        </pc:spChg>
        <pc:spChg chg="mod">
          <ac:chgData name="selim Tira" userId="a483220af6bbce15" providerId="LiveId" clId="{0BD0C8AA-90B6-4DD7-8D87-53523DD6306C}" dt="2023-03-21T02:07:57.178" v="5463"/>
          <ac:spMkLst>
            <pc:docMk/>
            <pc:sldMk cId="1067036745" sldId="2134806183"/>
            <ac:spMk id="474" creationId="{388329BC-3800-085D-1385-17642984B40E}"/>
          </ac:spMkLst>
        </pc:spChg>
        <pc:spChg chg="mod">
          <ac:chgData name="selim Tira" userId="a483220af6bbce15" providerId="LiveId" clId="{0BD0C8AA-90B6-4DD7-8D87-53523DD6306C}" dt="2023-03-21T02:07:57.178" v="5463"/>
          <ac:spMkLst>
            <pc:docMk/>
            <pc:sldMk cId="1067036745" sldId="2134806183"/>
            <ac:spMk id="476" creationId="{16D0697E-6E15-6222-F76B-96253162EB7D}"/>
          </ac:spMkLst>
        </pc:spChg>
        <pc:spChg chg="mod">
          <ac:chgData name="selim Tira" userId="a483220af6bbce15" providerId="LiveId" clId="{0BD0C8AA-90B6-4DD7-8D87-53523DD6306C}" dt="2023-03-21T02:07:57.178" v="5463"/>
          <ac:spMkLst>
            <pc:docMk/>
            <pc:sldMk cId="1067036745" sldId="2134806183"/>
            <ac:spMk id="477" creationId="{4301BDCB-463F-9020-9313-471A4325DBD1}"/>
          </ac:spMkLst>
        </pc:spChg>
        <pc:spChg chg="mod">
          <ac:chgData name="selim Tira" userId="a483220af6bbce15" providerId="LiveId" clId="{0BD0C8AA-90B6-4DD7-8D87-53523DD6306C}" dt="2023-03-21T02:07:57.178" v="5463"/>
          <ac:spMkLst>
            <pc:docMk/>
            <pc:sldMk cId="1067036745" sldId="2134806183"/>
            <ac:spMk id="478" creationId="{9B1222F8-03EE-050B-F1BB-A3D93A66A6F9}"/>
          </ac:spMkLst>
        </pc:spChg>
        <pc:spChg chg="mod">
          <ac:chgData name="selim Tira" userId="a483220af6bbce15" providerId="LiveId" clId="{0BD0C8AA-90B6-4DD7-8D87-53523DD6306C}" dt="2023-03-21T02:07:57.178" v="5463"/>
          <ac:spMkLst>
            <pc:docMk/>
            <pc:sldMk cId="1067036745" sldId="2134806183"/>
            <ac:spMk id="479" creationId="{E219F8AE-871B-823D-2BB1-3A183B7EBCBB}"/>
          </ac:spMkLst>
        </pc:spChg>
        <pc:spChg chg="mod">
          <ac:chgData name="selim Tira" userId="a483220af6bbce15" providerId="LiveId" clId="{0BD0C8AA-90B6-4DD7-8D87-53523DD6306C}" dt="2023-03-21T02:07:57.178" v="5463"/>
          <ac:spMkLst>
            <pc:docMk/>
            <pc:sldMk cId="1067036745" sldId="2134806183"/>
            <ac:spMk id="480" creationId="{B1FDBCB3-1CE0-D682-2889-1B303B07E8F4}"/>
          </ac:spMkLst>
        </pc:spChg>
        <pc:spChg chg="mod">
          <ac:chgData name="selim Tira" userId="a483220af6bbce15" providerId="LiveId" clId="{0BD0C8AA-90B6-4DD7-8D87-53523DD6306C}" dt="2023-03-21T02:07:57.178" v="5463"/>
          <ac:spMkLst>
            <pc:docMk/>
            <pc:sldMk cId="1067036745" sldId="2134806183"/>
            <ac:spMk id="481" creationId="{2EE4351B-08B9-7268-FF4B-C01B44C39D6A}"/>
          </ac:spMkLst>
        </pc:spChg>
        <pc:spChg chg="add mod">
          <ac:chgData name="selim Tira" userId="a483220af6bbce15" providerId="LiveId" clId="{0BD0C8AA-90B6-4DD7-8D87-53523DD6306C}" dt="2023-03-21T04:48:35.529" v="7640" actId="164"/>
          <ac:spMkLst>
            <pc:docMk/>
            <pc:sldMk cId="1067036745" sldId="2134806183"/>
            <ac:spMk id="504" creationId="{8FC05271-EEF2-771D-D173-DEFC1A836AEB}"/>
          </ac:spMkLst>
        </pc:spChg>
        <pc:spChg chg="add del mod">
          <ac:chgData name="selim Tira" userId="a483220af6bbce15" providerId="LiveId" clId="{0BD0C8AA-90B6-4DD7-8D87-53523DD6306C}" dt="2023-03-21T04:48:41.450" v="7643" actId="478"/>
          <ac:spMkLst>
            <pc:docMk/>
            <pc:sldMk cId="1067036745" sldId="2134806183"/>
            <ac:spMk id="505" creationId="{41A93D8F-0A1D-EEFC-C341-C76F54926047}"/>
          </ac:spMkLst>
        </pc:spChg>
        <pc:spChg chg="add mod">
          <ac:chgData name="selim Tira" userId="a483220af6bbce15" providerId="LiveId" clId="{0BD0C8AA-90B6-4DD7-8D87-53523DD6306C}" dt="2023-03-23T06:34:53.443" v="19382" actId="14100"/>
          <ac:spMkLst>
            <pc:docMk/>
            <pc:sldMk cId="1067036745" sldId="2134806183"/>
            <ac:spMk id="506" creationId="{98C78677-C741-7836-B3EC-8D05E73B3B2D}"/>
          </ac:spMkLst>
        </pc:spChg>
        <pc:spChg chg="add mod">
          <ac:chgData name="selim Tira" userId="a483220af6bbce15" providerId="LiveId" clId="{0BD0C8AA-90B6-4DD7-8D87-53523DD6306C}" dt="2023-03-21T04:02:07.990" v="7312"/>
          <ac:spMkLst>
            <pc:docMk/>
            <pc:sldMk cId="1067036745" sldId="2134806183"/>
            <ac:spMk id="507" creationId="{661B78ED-2FC7-4DB3-3160-A11E49A9DB2D}"/>
          </ac:spMkLst>
        </pc:spChg>
        <pc:spChg chg="add mod">
          <ac:chgData name="selim Tira" userId="a483220af6bbce15" providerId="LiveId" clId="{0BD0C8AA-90B6-4DD7-8D87-53523DD6306C}" dt="2023-03-21T04:02:07.990" v="7312"/>
          <ac:spMkLst>
            <pc:docMk/>
            <pc:sldMk cId="1067036745" sldId="2134806183"/>
            <ac:spMk id="509" creationId="{238AAB5F-50A7-3D71-C20A-978CD7B4A906}"/>
          </ac:spMkLst>
        </pc:spChg>
        <pc:spChg chg="add mod">
          <ac:chgData name="selim Tira" userId="a483220af6bbce15" providerId="LiveId" clId="{0BD0C8AA-90B6-4DD7-8D87-53523DD6306C}" dt="2023-03-23T06:30:19.332" v="19191" actId="1076"/>
          <ac:spMkLst>
            <pc:docMk/>
            <pc:sldMk cId="1067036745" sldId="2134806183"/>
            <ac:spMk id="510" creationId="{11479306-6D92-CA35-0800-B46D32C4897D}"/>
          </ac:spMkLst>
        </pc:spChg>
        <pc:spChg chg="add mod">
          <ac:chgData name="selim Tira" userId="a483220af6bbce15" providerId="LiveId" clId="{0BD0C8AA-90B6-4DD7-8D87-53523DD6306C}" dt="2023-03-21T04:02:07.990" v="7312"/>
          <ac:spMkLst>
            <pc:docMk/>
            <pc:sldMk cId="1067036745" sldId="2134806183"/>
            <ac:spMk id="511" creationId="{630075DF-55BA-312D-32BA-CA500797AD80}"/>
          </ac:spMkLst>
        </pc:spChg>
        <pc:spChg chg="add mod">
          <ac:chgData name="selim Tira" userId="a483220af6bbce15" providerId="LiveId" clId="{0BD0C8AA-90B6-4DD7-8D87-53523DD6306C}" dt="2023-03-21T04:02:07.990" v="7312"/>
          <ac:spMkLst>
            <pc:docMk/>
            <pc:sldMk cId="1067036745" sldId="2134806183"/>
            <ac:spMk id="14336" creationId="{A6A78BE4-75C0-3E1E-FDA8-0BCCA5DB317E}"/>
          </ac:spMkLst>
        </pc:spChg>
        <pc:spChg chg="add mod">
          <ac:chgData name="selim Tira" userId="a483220af6bbce15" providerId="LiveId" clId="{0BD0C8AA-90B6-4DD7-8D87-53523DD6306C}" dt="2023-03-21T04:02:07.990" v="7312"/>
          <ac:spMkLst>
            <pc:docMk/>
            <pc:sldMk cId="1067036745" sldId="2134806183"/>
            <ac:spMk id="14343" creationId="{89B59A5B-8A4E-D448-3507-D7313E8ADB53}"/>
          </ac:spMkLst>
        </pc:spChg>
        <pc:spChg chg="add mod">
          <ac:chgData name="selim Tira" userId="a483220af6bbce15" providerId="LiveId" clId="{0BD0C8AA-90B6-4DD7-8D87-53523DD6306C}" dt="2023-03-21T04:02:07.990" v="7312"/>
          <ac:spMkLst>
            <pc:docMk/>
            <pc:sldMk cId="1067036745" sldId="2134806183"/>
            <ac:spMk id="14345" creationId="{4EF402EE-7D99-2414-8BF0-1C4B53133BA5}"/>
          </ac:spMkLst>
        </pc:spChg>
        <pc:spChg chg="del">
          <ac:chgData name="selim Tira" userId="a483220af6bbce15" providerId="LiveId" clId="{0BD0C8AA-90B6-4DD7-8D87-53523DD6306C}" dt="2023-03-21T02:07:44.398" v="5461" actId="478"/>
          <ac:spMkLst>
            <pc:docMk/>
            <pc:sldMk cId="1067036745" sldId="2134806183"/>
            <ac:spMk id="14362" creationId="{A6B6A139-8F9A-CEE8-E263-B574829DA309}"/>
          </ac:spMkLst>
        </pc:spChg>
        <pc:spChg chg="del">
          <ac:chgData name="selim Tira" userId="a483220af6bbce15" providerId="LiveId" clId="{0BD0C8AA-90B6-4DD7-8D87-53523DD6306C}" dt="2023-03-21T02:07:44.398" v="5461" actId="478"/>
          <ac:spMkLst>
            <pc:docMk/>
            <pc:sldMk cId="1067036745" sldId="2134806183"/>
            <ac:spMk id="14363" creationId="{224D0666-8BB2-A321-5DEF-71195EB935D1}"/>
          </ac:spMkLst>
        </pc:spChg>
        <pc:spChg chg="del">
          <ac:chgData name="selim Tira" userId="a483220af6bbce15" providerId="LiveId" clId="{0BD0C8AA-90B6-4DD7-8D87-53523DD6306C}" dt="2023-03-21T02:07:44.398" v="5461" actId="478"/>
          <ac:spMkLst>
            <pc:docMk/>
            <pc:sldMk cId="1067036745" sldId="2134806183"/>
            <ac:spMk id="14364" creationId="{3FD98C56-E8C7-0D1D-0656-73847ADA6786}"/>
          </ac:spMkLst>
        </pc:spChg>
        <pc:spChg chg="del">
          <ac:chgData name="selim Tira" userId="a483220af6bbce15" providerId="LiveId" clId="{0BD0C8AA-90B6-4DD7-8D87-53523DD6306C}" dt="2023-03-21T02:07:44.398" v="5461" actId="478"/>
          <ac:spMkLst>
            <pc:docMk/>
            <pc:sldMk cId="1067036745" sldId="2134806183"/>
            <ac:spMk id="14365" creationId="{7341A49B-1C54-9B06-8B9B-BFF4FF474B28}"/>
          </ac:spMkLst>
        </pc:spChg>
        <pc:spChg chg="del">
          <ac:chgData name="selim Tira" userId="a483220af6bbce15" providerId="LiveId" clId="{0BD0C8AA-90B6-4DD7-8D87-53523DD6306C}" dt="2023-03-21T02:07:44.398" v="5461" actId="478"/>
          <ac:spMkLst>
            <pc:docMk/>
            <pc:sldMk cId="1067036745" sldId="2134806183"/>
            <ac:spMk id="14366" creationId="{902D7359-1750-C2CF-EFCB-678197FFB180}"/>
          </ac:spMkLst>
        </pc:spChg>
        <pc:spChg chg="del">
          <ac:chgData name="selim Tira" userId="a483220af6bbce15" providerId="LiveId" clId="{0BD0C8AA-90B6-4DD7-8D87-53523DD6306C}" dt="2023-03-21T02:07:44.398" v="5461" actId="478"/>
          <ac:spMkLst>
            <pc:docMk/>
            <pc:sldMk cId="1067036745" sldId="2134806183"/>
            <ac:spMk id="14367" creationId="{8F297F38-C2D1-64AB-9A9A-5066778498B9}"/>
          </ac:spMkLst>
        </pc:spChg>
        <pc:spChg chg="del">
          <ac:chgData name="selim Tira" userId="a483220af6bbce15" providerId="LiveId" clId="{0BD0C8AA-90B6-4DD7-8D87-53523DD6306C}" dt="2023-03-21T03:40:09.075" v="6928" actId="478"/>
          <ac:spMkLst>
            <pc:docMk/>
            <pc:sldMk cId="1067036745" sldId="2134806183"/>
            <ac:spMk id="14368" creationId="{6CE93376-299E-5E7D-0D4A-902A168D0AED}"/>
          </ac:spMkLst>
        </pc:spChg>
        <pc:spChg chg="del">
          <ac:chgData name="selim Tira" userId="a483220af6bbce15" providerId="LiveId" clId="{0BD0C8AA-90B6-4DD7-8D87-53523DD6306C}" dt="2023-03-21T05:05:58.852" v="8024" actId="478"/>
          <ac:spMkLst>
            <pc:docMk/>
            <pc:sldMk cId="1067036745" sldId="2134806183"/>
            <ac:spMk id="14371" creationId="{C7AC53B8-B9F0-E7EB-015B-FC402568A805}"/>
          </ac:spMkLst>
        </pc:spChg>
        <pc:spChg chg="mod">
          <ac:chgData name="selim Tira" userId="a483220af6bbce15" providerId="LiveId" clId="{0BD0C8AA-90B6-4DD7-8D87-53523DD6306C}" dt="2023-03-21T04:49:03.706" v="7670" actId="571"/>
          <ac:spMkLst>
            <pc:docMk/>
            <pc:sldMk cId="1067036745" sldId="2134806183"/>
            <ac:spMk id="14380" creationId="{15BD075C-FBAF-2D09-2055-C0410EE9BBEA}"/>
          </ac:spMkLst>
        </pc:spChg>
        <pc:spChg chg="mod">
          <ac:chgData name="selim Tira" userId="a483220af6bbce15" providerId="LiveId" clId="{0BD0C8AA-90B6-4DD7-8D87-53523DD6306C}" dt="2023-03-21T04:49:03.706" v="7670" actId="571"/>
          <ac:spMkLst>
            <pc:docMk/>
            <pc:sldMk cId="1067036745" sldId="2134806183"/>
            <ac:spMk id="14381" creationId="{A0A5293C-C68A-5770-38A2-C09910CBCDCC}"/>
          </ac:spMkLst>
        </pc:spChg>
        <pc:spChg chg="add del mod">
          <ac:chgData name="selim Tira" userId="a483220af6bbce15" providerId="LiveId" clId="{0BD0C8AA-90B6-4DD7-8D87-53523DD6306C}" dt="2023-03-21T04:52:24.771" v="7713" actId="478"/>
          <ac:spMkLst>
            <pc:docMk/>
            <pc:sldMk cId="1067036745" sldId="2134806183"/>
            <ac:spMk id="14387" creationId="{1E8B5216-5DAF-167F-F252-83CD115E2F3D}"/>
          </ac:spMkLst>
        </pc:spChg>
        <pc:spChg chg="add mod">
          <ac:chgData name="selim Tira" userId="a483220af6bbce15" providerId="LiveId" clId="{0BD0C8AA-90B6-4DD7-8D87-53523DD6306C}" dt="2023-03-21T05:05:59.253" v="8025"/>
          <ac:spMkLst>
            <pc:docMk/>
            <pc:sldMk cId="1067036745" sldId="2134806183"/>
            <ac:spMk id="14388" creationId="{684A6E17-99F3-733C-B003-73D711DE1672}"/>
          </ac:spMkLst>
        </pc:spChg>
        <pc:grpChg chg="del">
          <ac:chgData name="selim Tira" userId="a483220af6bbce15" providerId="LiveId" clId="{0BD0C8AA-90B6-4DD7-8D87-53523DD6306C}" dt="2023-03-21T02:07:44.398" v="5461" actId="478"/>
          <ac:grpSpMkLst>
            <pc:docMk/>
            <pc:sldMk cId="1067036745" sldId="2134806183"/>
            <ac:grpSpMk id="28" creationId="{038BB932-D161-0500-AEEA-7F79AB865008}"/>
          </ac:grpSpMkLst>
        </pc:grpChg>
        <pc:grpChg chg="del">
          <ac:chgData name="selim Tira" userId="a483220af6bbce15" providerId="LiveId" clId="{0BD0C8AA-90B6-4DD7-8D87-53523DD6306C}" dt="2023-03-21T02:07:44.398" v="5461" actId="478"/>
          <ac:grpSpMkLst>
            <pc:docMk/>
            <pc:sldMk cId="1067036745" sldId="2134806183"/>
            <ac:grpSpMk id="29" creationId="{1A0428CC-DD92-39B9-FF2C-67A63ACABB6A}"/>
          </ac:grpSpMkLst>
        </pc:grpChg>
        <pc:grpChg chg="del">
          <ac:chgData name="selim Tira" userId="a483220af6bbce15" providerId="LiveId" clId="{0BD0C8AA-90B6-4DD7-8D87-53523DD6306C}" dt="2023-03-21T02:07:44.398" v="5461" actId="478"/>
          <ac:grpSpMkLst>
            <pc:docMk/>
            <pc:sldMk cId="1067036745" sldId="2134806183"/>
            <ac:grpSpMk id="30" creationId="{2E8804E0-7D7B-B556-A718-3AEF52D34D88}"/>
          </ac:grpSpMkLst>
        </pc:grpChg>
        <pc:grpChg chg="del">
          <ac:chgData name="selim Tira" userId="a483220af6bbce15" providerId="LiveId" clId="{0BD0C8AA-90B6-4DD7-8D87-53523DD6306C}" dt="2023-03-21T02:07:44.398" v="5461" actId="478"/>
          <ac:grpSpMkLst>
            <pc:docMk/>
            <pc:sldMk cId="1067036745" sldId="2134806183"/>
            <ac:grpSpMk id="46" creationId="{D58C7C2F-AE29-8367-F809-F7A5F4616AF3}"/>
          </ac:grpSpMkLst>
        </pc:grpChg>
        <pc:grpChg chg="add del mod">
          <ac:chgData name="selim Tira" userId="a483220af6bbce15" providerId="LiveId" clId="{0BD0C8AA-90B6-4DD7-8D87-53523DD6306C}" dt="2023-03-21T04:29:11.042" v="7485" actId="478"/>
          <ac:grpSpMkLst>
            <pc:docMk/>
            <pc:sldMk cId="1067036745" sldId="2134806183"/>
            <ac:grpSpMk id="463" creationId="{89BD855B-9124-93D5-6BD6-C17502A22343}"/>
          </ac:grpSpMkLst>
        </pc:grpChg>
        <pc:grpChg chg="mod">
          <ac:chgData name="selim Tira" userId="a483220af6bbce15" providerId="LiveId" clId="{0BD0C8AA-90B6-4DD7-8D87-53523DD6306C}" dt="2023-03-21T02:07:57.178" v="5463"/>
          <ac:grpSpMkLst>
            <pc:docMk/>
            <pc:sldMk cId="1067036745" sldId="2134806183"/>
            <ac:grpSpMk id="475" creationId="{FA208FEA-1095-E282-627C-49FDB3529D78}"/>
          </ac:grpSpMkLst>
        </pc:grpChg>
        <pc:grpChg chg="del">
          <ac:chgData name="selim Tira" userId="a483220af6bbce15" providerId="LiveId" clId="{0BD0C8AA-90B6-4DD7-8D87-53523DD6306C}" dt="2023-03-21T02:07:44.398" v="5461" actId="478"/>
          <ac:grpSpMkLst>
            <pc:docMk/>
            <pc:sldMk cId="1067036745" sldId="2134806183"/>
            <ac:grpSpMk id="14340" creationId="{9E792D86-F071-C284-0FA9-BB443A5F1BE4}"/>
          </ac:grpSpMkLst>
        </pc:grpChg>
        <pc:grpChg chg="del">
          <ac:chgData name="selim Tira" userId="a483220af6bbce15" providerId="LiveId" clId="{0BD0C8AA-90B6-4DD7-8D87-53523DD6306C}" dt="2023-03-21T02:07:44.398" v="5461" actId="478"/>
          <ac:grpSpMkLst>
            <pc:docMk/>
            <pc:sldMk cId="1067036745" sldId="2134806183"/>
            <ac:grpSpMk id="14354" creationId="{DC3E99EB-230F-DD36-81E0-68F7A158618B}"/>
          </ac:grpSpMkLst>
        </pc:grpChg>
        <pc:grpChg chg="add del mod">
          <ac:chgData name="selim Tira" userId="a483220af6bbce15" providerId="LiveId" clId="{0BD0C8AA-90B6-4DD7-8D87-53523DD6306C}" dt="2023-03-23T06:20:39.474" v="19075" actId="478"/>
          <ac:grpSpMkLst>
            <pc:docMk/>
            <pc:sldMk cId="1067036745" sldId="2134806183"/>
            <ac:grpSpMk id="14378" creationId="{FB86E0E0-A561-1CA8-39CD-91A7965E00B2}"/>
          </ac:grpSpMkLst>
        </pc:grpChg>
        <pc:grpChg chg="add del mod">
          <ac:chgData name="selim Tira" userId="a483220af6bbce15" providerId="LiveId" clId="{0BD0C8AA-90B6-4DD7-8D87-53523DD6306C}" dt="2023-03-23T06:20:39.474" v="19075" actId="478"/>
          <ac:grpSpMkLst>
            <pc:docMk/>
            <pc:sldMk cId="1067036745" sldId="2134806183"/>
            <ac:grpSpMk id="14379" creationId="{3381154F-796B-A1F5-0FC4-F7AA6DACA0CE}"/>
          </ac:grpSpMkLst>
        </pc:grpChg>
        <pc:graphicFrameChg chg="add del mod modGraphic">
          <ac:chgData name="selim Tira" userId="a483220af6bbce15" providerId="LiveId" clId="{0BD0C8AA-90B6-4DD7-8D87-53523DD6306C}" dt="2023-03-23T06:39:59.508" v="19635" actId="1036"/>
          <ac:graphicFrameMkLst>
            <pc:docMk/>
            <pc:sldMk cId="1067036745" sldId="2134806183"/>
            <ac:graphicFrameMk id="2" creationId="{C55B5DDD-6083-94F7-2E83-5EFE122557DB}"/>
          </ac:graphicFrameMkLst>
        </pc:graphicFrameChg>
        <pc:picChg chg="add del mod">
          <ac:chgData name="selim Tira" userId="a483220af6bbce15" providerId="LiveId" clId="{0BD0C8AA-90B6-4DD7-8D87-53523DD6306C}" dt="2023-03-21T04:29:16.461" v="7487" actId="478"/>
          <ac:picMkLst>
            <pc:docMk/>
            <pc:sldMk cId="1067036745" sldId="2134806183"/>
            <ac:picMk id="4" creationId="{D67CFAF0-7571-ADC3-4959-7BF8BEA47F01}"/>
          </ac:picMkLst>
        </pc:picChg>
        <pc:picChg chg="add del mod">
          <ac:chgData name="selim Tira" userId="a483220af6bbce15" providerId="LiveId" clId="{0BD0C8AA-90B6-4DD7-8D87-53523DD6306C}" dt="2023-03-21T04:29:16.461" v="7487" actId="478"/>
          <ac:picMkLst>
            <pc:docMk/>
            <pc:sldMk cId="1067036745" sldId="2134806183"/>
            <ac:picMk id="5" creationId="{5C172304-BA2A-2013-6969-C1918BE9D007}"/>
          </ac:picMkLst>
        </pc:picChg>
        <pc:picChg chg="add del mod">
          <ac:chgData name="selim Tira" userId="a483220af6bbce15" providerId="LiveId" clId="{0BD0C8AA-90B6-4DD7-8D87-53523DD6306C}" dt="2023-03-23T06:37:50.895" v="19431" actId="478"/>
          <ac:picMkLst>
            <pc:docMk/>
            <pc:sldMk cId="1067036745" sldId="2134806183"/>
            <ac:picMk id="5" creationId="{C9773158-ADE9-9DFA-1156-8AD6ABB70CB5}"/>
          </ac:picMkLst>
        </pc:picChg>
        <pc:picChg chg="add mod">
          <ac:chgData name="selim Tira" userId="a483220af6bbce15" providerId="LiveId" clId="{0BD0C8AA-90B6-4DD7-8D87-53523DD6306C}" dt="2023-03-23T06:39:59.508" v="19635" actId="1036"/>
          <ac:picMkLst>
            <pc:docMk/>
            <pc:sldMk cId="1067036745" sldId="2134806183"/>
            <ac:picMk id="6" creationId="{A350837D-B233-5F8B-92C6-8B68A14E9A25}"/>
          </ac:picMkLst>
        </pc:picChg>
        <pc:picChg chg="add del mod">
          <ac:chgData name="selim Tira" userId="a483220af6bbce15" providerId="LiveId" clId="{0BD0C8AA-90B6-4DD7-8D87-53523DD6306C}" dt="2023-03-21T04:29:16.461" v="7487" actId="478"/>
          <ac:picMkLst>
            <pc:docMk/>
            <pc:sldMk cId="1067036745" sldId="2134806183"/>
            <ac:picMk id="6" creationId="{AFB659AE-79E5-26FD-F4BD-9B94C80203C2}"/>
          </ac:picMkLst>
        </pc:picChg>
        <pc:picChg chg="add del mod">
          <ac:chgData name="selim Tira" userId="a483220af6bbce15" providerId="LiveId" clId="{0BD0C8AA-90B6-4DD7-8D87-53523DD6306C}" dt="2023-03-23T06:36:41.390" v="19407" actId="478"/>
          <ac:picMkLst>
            <pc:docMk/>
            <pc:sldMk cId="1067036745" sldId="2134806183"/>
            <ac:picMk id="7" creationId="{32033D4E-9509-065F-ED37-383C38A94DFA}"/>
          </ac:picMkLst>
        </pc:picChg>
        <pc:picChg chg="add del mod">
          <ac:chgData name="selim Tira" userId="a483220af6bbce15" providerId="LiveId" clId="{0BD0C8AA-90B6-4DD7-8D87-53523DD6306C}" dt="2023-03-21T04:29:16.461" v="7487" actId="478"/>
          <ac:picMkLst>
            <pc:docMk/>
            <pc:sldMk cId="1067036745" sldId="2134806183"/>
            <ac:picMk id="7" creationId="{D3D61D2F-F3C0-203F-525E-E66CDB9F50E4}"/>
          </ac:picMkLst>
        </pc:picChg>
        <pc:picChg chg="add del mod">
          <ac:chgData name="selim Tira" userId="a483220af6bbce15" providerId="LiveId" clId="{0BD0C8AA-90B6-4DD7-8D87-53523DD6306C}" dt="2023-03-21T04:29:16.461" v="7487" actId="478"/>
          <ac:picMkLst>
            <pc:docMk/>
            <pc:sldMk cId="1067036745" sldId="2134806183"/>
            <ac:picMk id="8" creationId="{2461C676-4496-0068-22B8-5E4FE19C0A06}"/>
          </ac:picMkLst>
        </pc:picChg>
        <pc:picChg chg="add mod">
          <ac:chgData name="selim Tira" userId="a483220af6bbce15" providerId="LiveId" clId="{0BD0C8AA-90B6-4DD7-8D87-53523DD6306C}" dt="2023-03-23T06:39:59.508" v="19635" actId="1036"/>
          <ac:picMkLst>
            <pc:docMk/>
            <pc:sldMk cId="1067036745" sldId="2134806183"/>
            <ac:picMk id="8" creationId="{C3637691-4C0A-364E-0FFD-9744CBE8C84C}"/>
          </ac:picMkLst>
        </pc:picChg>
        <pc:picChg chg="add del mod">
          <ac:chgData name="selim Tira" userId="a483220af6bbce15" providerId="LiveId" clId="{0BD0C8AA-90B6-4DD7-8D87-53523DD6306C}" dt="2023-03-21T04:29:16.461" v="7487" actId="478"/>
          <ac:picMkLst>
            <pc:docMk/>
            <pc:sldMk cId="1067036745" sldId="2134806183"/>
            <ac:picMk id="9" creationId="{2A592D18-4E9A-643B-1161-B56573988DF7}"/>
          </ac:picMkLst>
        </pc:picChg>
        <pc:picChg chg="add mod">
          <ac:chgData name="selim Tira" userId="a483220af6bbce15" providerId="LiveId" clId="{0BD0C8AA-90B6-4DD7-8D87-53523DD6306C}" dt="2023-03-23T06:39:59.508" v="19635" actId="1036"/>
          <ac:picMkLst>
            <pc:docMk/>
            <pc:sldMk cId="1067036745" sldId="2134806183"/>
            <ac:picMk id="9" creationId="{76C455FD-6227-D88B-8878-7B1E915E89BA}"/>
          </ac:picMkLst>
        </pc:picChg>
        <pc:picChg chg="add del mod">
          <ac:chgData name="selim Tira" userId="a483220af6bbce15" providerId="LiveId" clId="{0BD0C8AA-90B6-4DD7-8D87-53523DD6306C}" dt="2023-03-21T04:29:35.185" v="7490" actId="478"/>
          <ac:picMkLst>
            <pc:docMk/>
            <pc:sldMk cId="1067036745" sldId="2134806183"/>
            <ac:picMk id="10" creationId="{21AEEAEA-73FF-522E-63A7-3713E5AA3375}"/>
          </ac:picMkLst>
        </pc:picChg>
        <pc:picChg chg="add mod">
          <ac:chgData name="selim Tira" userId="a483220af6bbce15" providerId="LiveId" clId="{0BD0C8AA-90B6-4DD7-8D87-53523DD6306C}" dt="2023-03-23T06:39:59.508" v="19635" actId="1036"/>
          <ac:picMkLst>
            <pc:docMk/>
            <pc:sldMk cId="1067036745" sldId="2134806183"/>
            <ac:picMk id="10" creationId="{90201DBD-B3C8-4EFE-9115-241E5812F0F4}"/>
          </ac:picMkLst>
        </pc:picChg>
        <pc:picChg chg="add del mod">
          <ac:chgData name="selim Tira" userId="a483220af6bbce15" providerId="LiveId" clId="{0BD0C8AA-90B6-4DD7-8D87-53523DD6306C}" dt="2023-03-21T04:29:35.185" v="7490" actId="478"/>
          <ac:picMkLst>
            <pc:docMk/>
            <pc:sldMk cId="1067036745" sldId="2134806183"/>
            <ac:picMk id="11" creationId="{11B05463-4559-9B0D-3272-C58F35F980D1}"/>
          </ac:picMkLst>
        </pc:picChg>
        <pc:picChg chg="add mod">
          <ac:chgData name="selim Tira" userId="a483220af6bbce15" providerId="LiveId" clId="{0BD0C8AA-90B6-4DD7-8D87-53523DD6306C}" dt="2023-03-23T06:39:59.508" v="19635" actId="1036"/>
          <ac:picMkLst>
            <pc:docMk/>
            <pc:sldMk cId="1067036745" sldId="2134806183"/>
            <ac:picMk id="11" creationId="{A461A94E-0501-AF7A-3512-87371F8DCDC0}"/>
          </ac:picMkLst>
        </pc:picChg>
        <pc:picChg chg="del">
          <ac:chgData name="selim Tira" userId="a483220af6bbce15" providerId="LiveId" clId="{0BD0C8AA-90B6-4DD7-8D87-53523DD6306C}" dt="2023-03-21T02:07:44.398" v="5461" actId="478"/>
          <ac:picMkLst>
            <pc:docMk/>
            <pc:sldMk cId="1067036745" sldId="2134806183"/>
            <ac:picMk id="12" creationId="{B4F99A1F-AE34-889B-9FE7-FD24EFC8BFF4}"/>
          </ac:picMkLst>
        </pc:picChg>
        <pc:picChg chg="add del mod">
          <ac:chgData name="selim Tira" userId="a483220af6bbce15" providerId="LiveId" clId="{0BD0C8AA-90B6-4DD7-8D87-53523DD6306C}" dt="2023-03-23T06:29:15.823" v="19170" actId="478"/>
          <ac:picMkLst>
            <pc:docMk/>
            <pc:sldMk cId="1067036745" sldId="2134806183"/>
            <ac:picMk id="12" creationId="{BA15438A-87E6-FE46-5C23-59D60DBB3FF0}"/>
          </ac:picMkLst>
        </pc:picChg>
        <pc:picChg chg="add del mod">
          <ac:chgData name="selim Tira" userId="a483220af6bbce15" providerId="LiveId" clId="{0BD0C8AA-90B6-4DD7-8D87-53523DD6306C}" dt="2023-03-21T04:29:11.042" v="7485" actId="478"/>
          <ac:picMkLst>
            <pc:docMk/>
            <pc:sldMk cId="1067036745" sldId="2134806183"/>
            <ac:picMk id="13" creationId="{209E2C84-4958-4378-47FD-FFEA3DD8B802}"/>
          </ac:picMkLst>
        </pc:picChg>
        <pc:picChg chg="add del mod">
          <ac:chgData name="selim Tira" userId="a483220af6bbce15" providerId="LiveId" clId="{0BD0C8AA-90B6-4DD7-8D87-53523DD6306C}" dt="2023-03-23T06:29:39.543" v="19181" actId="478"/>
          <ac:picMkLst>
            <pc:docMk/>
            <pc:sldMk cId="1067036745" sldId="2134806183"/>
            <ac:picMk id="13" creationId="{DC45147A-0832-A04D-E380-485A278FF554}"/>
          </ac:picMkLst>
        </pc:picChg>
        <pc:picChg chg="add del mod">
          <ac:chgData name="selim Tira" userId="a483220af6bbce15" providerId="LiveId" clId="{0BD0C8AA-90B6-4DD7-8D87-53523DD6306C}" dt="2023-03-23T06:29:15.823" v="19170" actId="478"/>
          <ac:picMkLst>
            <pc:docMk/>
            <pc:sldMk cId="1067036745" sldId="2134806183"/>
            <ac:picMk id="14" creationId="{3AB5858D-1316-F94C-F7DF-E27C69F1DA91}"/>
          </ac:picMkLst>
        </pc:picChg>
        <pc:picChg chg="add del mod">
          <ac:chgData name="selim Tira" userId="a483220af6bbce15" providerId="LiveId" clId="{0BD0C8AA-90B6-4DD7-8D87-53523DD6306C}" dt="2023-03-21T04:29:11.042" v="7485" actId="478"/>
          <ac:picMkLst>
            <pc:docMk/>
            <pc:sldMk cId="1067036745" sldId="2134806183"/>
            <ac:picMk id="14" creationId="{C9DA0AE6-F3A6-EB05-3713-B497DE65D378}"/>
          </ac:picMkLst>
        </pc:picChg>
        <pc:picChg chg="add del mod">
          <ac:chgData name="selim Tira" userId="a483220af6bbce15" providerId="LiveId" clId="{0BD0C8AA-90B6-4DD7-8D87-53523DD6306C}" dt="2023-03-21T04:29:16.461" v="7487" actId="478"/>
          <ac:picMkLst>
            <pc:docMk/>
            <pc:sldMk cId="1067036745" sldId="2134806183"/>
            <ac:picMk id="15" creationId="{7F10167C-68D5-2185-82A2-9ADDBE293836}"/>
          </ac:picMkLst>
        </pc:picChg>
        <pc:picChg chg="add mod">
          <ac:chgData name="selim Tira" userId="a483220af6bbce15" providerId="LiveId" clId="{0BD0C8AA-90B6-4DD7-8D87-53523DD6306C}" dt="2023-03-23T06:39:59.508" v="19635" actId="1036"/>
          <ac:picMkLst>
            <pc:docMk/>
            <pc:sldMk cId="1067036745" sldId="2134806183"/>
            <ac:picMk id="15" creationId="{CBC520AB-4899-32DF-8CE7-25E1BF5A947F}"/>
          </ac:picMkLst>
        </pc:picChg>
        <pc:picChg chg="add mod">
          <ac:chgData name="selim Tira" userId="a483220af6bbce15" providerId="LiveId" clId="{0BD0C8AA-90B6-4DD7-8D87-53523DD6306C}" dt="2023-03-23T06:39:59.508" v="19635" actId="1036"/>
          <ac:picMkLst>
            <pc:docMk/>
            <pc:sldMk cId="1067036745" sldId="2134806183"/>
            <ac:picMk id="17" creationId="{37253FD6-9989-4C01-772F-35FC3CD9F9CF}"/>
          </ac:picMkLst>
        </pc:picChg>
        <pc:picChg chg="add del mod">
          <ac:chgData name="selim Tira" userId="a483220af6bbce15" providerId="LiveId" clId="{0BD0C8AA-90B6-4DD7-8D87-53523DD6306C}" dt="2023-03-21T04:29:16.461" v="7487" actId="478"/>
          <ac:picMkLst>
            <pc:docMk/>
            <pc:sldMk cId="1067036745" sldId="2134806183"/>
            <ac:picMk id="17" creationId="{D04D6DD9-1876-D53A-3926-A63BA34168FE}"/>
          </ac:picMkLst>
        </pc:picChg>
        <pc:picChg chg="add del mod">
          <ac:chgData name="selim Tira" userId="a483220af6bbce15" providerId="LiveId" clId="{0BD0C8AA-90B6-4DD7-8D87-53523DD6306C}" dt="2023-03-23T06:29:51.442" v="19188" actId="478"/>
          <ac:picMkLst>
            <pc:docMk/>
            <pc:sldMk cId="1067036745" sldId="2134806183"/>
            <ac:picMk id="18" creationId="{1DF4B254-D47C-CF5F-B8AD-0BC640A7C70F}"/>
          </ac:picMkLst>
        </pc:picChg>
        <pc:picChg chg="add del mod">
          <ac:chgData name="selim Tira" userId="a483220af6bbce15" providerId="LiveId" clId="{0BD0C8AA-90B6-4DD7-8D87-53523DD6306C}" dt="2023-03-21T04:29:11.042" v="7485" actId="478"/>
          <ac:picMkLst>
            <pc:docMk/>
            <pc:sldMk cId="1067036745" sldId="2134806183"/>
            <ac:picMk id="18" creationId="{FE6A47B3-B3BD-A8A7-E0B6-A54FABFBC05C}"/>
          </ac:picMkLst>
        </pc:picChg>
        <pc:picChg chg="add mod">
          <ac:chgData name="selim Tira" userId="a483220af6bbce15" providerId="LiveId" clId="{0BD0C8AA-90B6-4DD7-8D87-53523DD6306C}" dt="2023-03-23T06:39:59.508" v="19635" actId="1036"/>
          <ac:picMkLst>
            <pc:docMk/>
            <pc:sldMk cId="1067036745" sldId="2134806183"/>
            <ac:picMk id="19" creationId="{6BBD47A7-BDF4-32EC-1873-024AB506ED1D}"/>
          </ac:picMkLst>
        </pc:picChg>
        <pc:picChg chg="add del mod">
          <ac:chgData name="selim Tira" userId="a483220af6bbce15" providerId="LiveId" clId="{0BD0C8AA-90B6-4DD7-8D87-53523DD6306C}" dt="2023-03-21T04:29:11.042" v="7485" actId="478"/>
          <ac:picMkLst>
            <pc:docMk/>
            <pc:sldMk cId="1067036745" sldId="2134806183"/>
            <ac:picMk id="19" creationId="{AE40E119-EF10-6AFD-06EC-CADE74308E21}"/>
          </ac:picMkLst>
        </pc:picChg>
        <pc:picChg chg="add mod">
          <ac:chgData name="selim Tira" userId="a483220af6bbce15" providerId="LiveId" clId="{0BD0C8AA-90B6-4DD7-8D87-53523DD6306C}" dt="2023-03-23T06:39:59.508" v="19635" actId="1036"/>
          <ac:picMkLst>
            <pc:docMk/>
            <pc:sldMk cId="1067036745" sldId="2134806183"/>
            <ac:picMk id="20" creationId="{338F5359-01BC-F413-C4FF-A478A876C316}"/>
          </ac:picMkLst>
        </pc:picChg>
        <pc:picChg chg="add del mod">
          <ac:chgData name="selim Tira" userId="a483220af6bbce15" providerId="LiveId" clId="{0BD0C8AA-90B6-4DD7-8D87-53523DD6306C}" dt="2023-03-21T04:29:16.461" v="7487" actId="478"/>
          <ac:picMkLst>
            <pc:docMk/>
            <pc:sldMk cId="1067036745" sldId="2134806183"/>
            <ac:picMk id="20" creationId="{EB4741C2-0653-AFD9-6B47-1921FB4980DA}"/>
          </ac:picMkLst>
        </pc:picChg>
        <pc:picChg chg="add del mod">
          <ac:chgData name="selim Tira" userId="a483220af6bbce15" providerId="LiveId" clId="{0BD0C8AA-90B6-4DD7-8D87-53523DD6306C}" dt="2023-03-21T04:29:16.461" v="7487" actId="478"/>
          <ac:picMkLst>
            <pc:docMk/>
            <pc:sldMk cId="1067036745" sldId="2134806183"/>
            <ac:picMk id="22" creationId="{22470075-A281-BBCB-CC47-6FCE49A48D9D}"/>
          </ac:picMkLst>
        </pc:picChg>
        <pc:picChg chg="add del mod">
          <ac:chgData name="selim Tira" userId="a483220af6bbce15" providerId="LiveId" clId="{0BD0C8AA-90B6-4DD7-8D87-53523DD6306C}" dt="2023-03-23T06:31:43.455" v="19206" actId="478"/>
          <ac:picMkLst>
            <pc:docMk/>
            <pc:sldMk cId="1067036745" sldId="2134806183"/>
            <ac:picMk id="22" creationId="{84E0F00C-B0A2-70EF-F400-4C238D7BA0D5}"/>
          </ac:picMkLst>
        </pc:picChg>
        <pc:picChg chg="add del mod">
          <ac:chgData name="selim Tira" userId="a483220af6bbce15" providerId="LiveId" clId="{0BD0C8AA-90B6-4DD7-8D87-53523DD6306C}" dt="2023-03-23T06:29:37.907" v="19180" actId="21"/>
          <ac:picMkLst>
            <pc:docMk/>
            <pc:sldMk cId="1067036745" sldId="2134806183"/>
            <ac:picMk id="23" creationId="{98FEB9D4-C158-E4EA-3F4A-E597B21623E3}"/>
          </ac:picMkLst>
        </pc:picChg>
        <pc:picChg chg="add del mod">
          <ac:chgData name="selim Tira" userId="a483220af6bbce15" providerId="LiveId" clId="{0BD0C8AA-90B6-4DD7-8D87-53523DD6306C}" dt="2023-03-21T04:29:11.042" v="7485" actId="478"/>
          <ac:picMkLst>
            <pc:docMk/>
            <pc:sldMk cId="1067036745" sldId="2134806183"/>
            <ac:picMk id="23" creationId="{A62CEE26-8AEC-5B05-EC34-7084B996AC2F}"/>
          </ac:picMkLst>
        </pc:picChg>
        <pc:picChg chg="add del mod">
          <ac:chgData name="selim Tira" userId="a483220af6bbce15" providerId="LiveId" clId="{0BD0C8AA-90B6-4DD7-8D87-53523DD6306C}" dt="2023-03-21T04:29:16.461" v="7487" actId="478"/>
          <ac:picMkLst>
            <pc:docMk/>
            <pc:sldMk cId="1067036745" sldId="2134806183"/>
            <ac:picMk id="24" creationId="{A108834C-9C0F-79AF-6E9C-4FF808FB6EC9}"/>
          </ac:picMkLst>
        </pc:picChg>
        <pc:picChg chg="add del mod">
          <ac:chgData name="selim Tira" userId="a483220af6bbce15" providerId="LiveId" clId="{0BD0C8AA-90B6-4DD7-8D87-53523DD6306C}" dt="2023-03-23T06:37:07.855" v="19418" actId="478"/>
          <ac:picMkLst>
            <pc:docMk/>
            <pc:sldMk cId="1067036745" sldId="2134806183"/>
            <ac:picMk id="24" creationId="{C3B1FA1E-9A03-9B0E-030E-B7B1B85B7C6F}"/>
          </ac:picMkLst>
        </pc:picChg>
        <pc:picChg chg="add del mod">
          <ac:chgData name="selim Tira" userId="a483220af6bbce15" providerId="LiveId" clId="{0BD0C8AA-90B6-4DD7-8D87-53523DD6306C}" dt="2023-03-23T06:29:49.605" v="19187" actId="21"/>
          <ac:picMkLst>
            <pc:docMk/>
            <pc:sldMk cId="1067036745" sldId="2134806183"/>
            <ac:picMk id="25" creationId="{1CB7A955-64D1-F781-64B4-95503D2E27A3}"/>
          </ac:picMkLst>
        </pc:picChg>
        <pc:picChg chg="add del mod">
          <ac:chgData name="selim Tira" userId="a483220af6bbce15" providerId="LiveId" clId="{0BD0C8AA-90B6-4DD7-8D87-53523DD6306C}" dt="2023-03-21T04:29:16.461" v="7487" actId="478"/>
          <ac:picMkLst>
            <pc:docMk/>
            <pc:sldMk cId="1067036745" sldId="2134806183"/>
            <ac:picMk id="25" creationId="{75354A6D-85DB-08CE-1B33-F48D6A6E6B5C}"/>
          </ac:picMkLst>
        </pc:picChg>
        <pc:picChg chg="add del mod">
          <ac:chgData name="selim Tira" userId="a483220af6bbce15" providerId="LiveId" clId="{0BD0C8AA-90B6-4DD7-8D87-53523DD6306C}" dt="2023-03-23T06:37:13.741" v="19423" actId="478"/>
          <ac:picMkLst>
            <pc:docMk/>
            <pc:sldMk cId="1067036745" sldId="2134806183"/>
            <ac:picMk id="26" creationId="{4D5C4FB3-F21F-528A-4E7E-88D91815EFED}"/>
          </ac:picMkLst>
        </pc:picChg>
        <pc:picChg chg="add del mod">
          <ac:chgData name="selim Tira" userId="a483220af6bbce15" providerId="LiveId" clId="{0BD0C8AA-90B6-4DD7-8D87-53523DD6306C}" dt="2023-03-21T04:29:16.461" v="7487" actId="478"/>
          <ac:picMkLst>
            <pc:docMk/>
            <pc:sldMk cId="1067036745" sldId="2134806183"/>
            <ac:picMk id="26" creationId="{69EDD9F4-35CC-4D18-E5AB-D55FB50A7EC7}"/>
          </ac:picMkLst>
        </pc:picChg>
        <pc:picChg chg="add del mod">
          <ac:chgData name="selim Tira" userId="a483220af6bbce15" providerId="LiveId" clId="{0BD0C8AA-90B6-4DD7-8D87-53523DD6306C}" dt="2023-03-21T04:29:16.461" v="7487" actId="478"/>
          <ac:picMkLst>
            <pc:docMk/>
            <pc:sldMk cId="1067036745" sldId="2134806183"/>
            <ac:picMk id="27" creationId="{B3D6D199-4628-599B-2DC9-7A8CDCBAD572}"/>
          </ac:picMkLst>
        </pc:picChg>
        <pc:picChg chg="add del mod">
          <ac:chgData name="selim Tira" userId="a483220af6bbce15" providerId="LiveId" clId="{0BD0C8AA-90B6-4DD7-8D87-53523DD6306C}" dt="2023-03-23T06:36:53.575" v="19413" actId="478"/>
          <ac:picMkLst>
            <pc:docMk/>
            <pc:sldMk cId="1067036745" sldId="2134806183"/>
            <ac:picMk id="27" creationId="{D0094B6D-6CA5-D790-7BDB-E54343030326}"/>
          </ac:picMkLst>
        </pc:picChg>
        <pc:picChg chg="add del mod">
          <ac:chgData name="selim Tira" userId="a483220af6bbce15" providerId="LiveId" clId="{0BD0C8AA-90B6-4DD7-8D87-53523DD6306C}" dt="2023-03-23T06:36:35.785" v="19402" actId="21"/>
          <ac:picMkLst>
            <pc:docMk/>
            <pc:sldMk cId="1067036745" sldId="2134806183"/>
            <ac:picMk id="30" creationId="{B4E5DB1C-ED85-DFA9-2193-73D5FD5A702A}"/>
          </ac:picMkLst>
        </pc:picChg>
        <pc:picChg chg="add mod">
          <ac:chgData name="selim Tira" userId="a483220af6bbce15" providerId="LiveId" clId="{0BD0C8AA-90B6-4DD7-8D87-53523DD6306C}" dt="2023-03-23T06:39:59.508" v="19635" actId="1036"/>
          <ac:picMkLst>
            <pc:docMk/>
            <pc:sldMk cId="1067036745" sldId="2134806183"/>
            <ac:picMk id="31" creationId="{A3E2D6E5-DFE4-327B-E9A4-388C8345284B}"/>
          </ac:picMkLst>
        </pc:picChg>
        <pc:picChg chg="add del mod">
          <ac:chgData name="selim Tira" userId="a483220af6bbce15" providerId="LiveId" clId="{0BD0C8AA-90B6-4DD7-8D87-53523DD6306C}" dt="2023-03-23T06:36:40.771" v="19406" actId="21"/>
          <ac:picMkLst>
            <pc:docMk/>
            <pc:sldMk cId="1067036745" sldId="2134806183"/>
            <ac:picMk id="32" creationId="{5F437C55-088A-4C25-A213-2B6AA0CF9524}"/>
          </ac:picMkLst>
        </pc:picChg>
        <pc:picChg chg="add mod">
          <ac:chgData name="selim Tira" userId="a483220af6bbce15" providerId="LiveId" clId="{0BD0C8AA-90B6-4DD7-8D87-53523DD6306C}" dt="2023-03-23T06:39:59.508" v="19635" actId="1036"/>
          <ac:picMkLst>
            <pc:docMk/>
            <pc:sldMk cId="1067036745" sldId="2134806183"/>
            <ac:picMk id="33" creationId="{F2DCCF63-A7E5-D1DE-8A2C-1C131ED39D3F}"/>
          </ac:picMkLst>
        </pc:picChg>
        <pc:picChg chg="add del mod">
          <ac:chgData name="selim Tira" userId="a483220af6bbce15" providerId="LiveId" clId="{0BD0C8AA-90B6-4DD7-8D87-53523DD6306C}" dt="2023-03-23T06:36:46.477" v="19410" actId="478"/>
          <ac:picMkLst>
            <pc:docMk/>
            <pc:sldMk cId="1067036745" sldId="2134806183"/>
            <ac:picMk id="34" creationId="{F114175F-83B4-9A9B-93F5-96D49F89F190}"/>
          </ac:picMkLst>
        </pc:picChg>
        <pc:picChg chg="add del mod">
          <ac:chgData name="selim Tira" userId="a483220af6bbce15" providerId="LiveId" clId="{0BD0C8AA-90B6-4DD7-8D87-53523DD6306C}" dt="2023-03-23T06:36:46.477" v="19410" actId="478"/>
          <ac:picMkLst>
            <pc:docMk/>
            <pc:sldMk cId="1067036745" sldId="2134806183"/>
            <ac:picMk id="35" creationId="{88A49278-45C6-67B6-8536-841C50A6C3A6}"/>
          </ac:picMkLst>
        </pc:picChg>
        <pc:picChg chg="add del mod">
          <ac:chgData name="selim Tira" userId="a483220af6bbce15" providerId="LiveId" clId="{0BD0C8AA-90B6-4DD7-8D87-53523DD6306C}" dt="2023-03-23T06:36:50.973" v="19412" actId="21"/>
          <ac:picMkLst>
            <pc:docMk/>
            <pc:sldMk cId="1067036745" sldId="2134806183"/>
            <ac:picMk id="36" creationId="{79A2002E-1D08-5824-0041-ADCE7816C622}"/>
          </ac:picMkLst>
        </pc:picChg>
        <pc:picChg chg="add mod">
          <ac:chgData name="selim Tira" userId="a483220af6bbce15" providerId="LiveId" clId="{0BD0C8AA-90B6-4DD7-8D87-53523DD6306C}" dt="2023-03-23T06:39:59.508" v="19635" actId="1036"/>
          <ac:picMkLst>
            <pc:docMk/>
            <pc:sldMk cId="1067036745" sldId="2134806183"/>
            <ac:picMk id="37" creationId="{3F6EBA76-46FD-30F9-726B-455B6CC7A017}"/>
          </ac:picMkLst>
        </pc:picChg>
        <pc:picChg chg="add del mod">
          <ac:chgData name="selim Tira" userId="a483220af6bbce15" providerId="LiveId" clId="{0BD0C8AA-90B6-4DD7-8D87-53523DD6306C}" dt="2023-03-23T06:37:06.668" v="19417" actId="21"/>
          <ac:picMkLst>
            <pc:docMk/>
            <pc:sldMk cId="1067036745" sldId="2134806183"/>
            <ac:picMk id="38" creationId="{36641B88-CBB6-DA07-1B71-42BE6222C792}"/>
          </ac:picMkLst>
        </pc:picChg>
        <pc:picChg chg="add mod">
          <ac:chgData name="selim Tira" userId="a483220af6bbce15" providerId="LiveId" clId="{0BD0C8AA-90B6-4DD7-8D87-53523DD6306C}" dt="2023-03-23T06:39:59.508" v="19635" actId="1036"/>
          <ac:picMkLst>
            <pc:docMk/>
            <pc:sldMk cId="1067036745" sldId="2134806183"/>
            <ac:picMk id="39" creationId="{A084138D-DB18-C23D-1C40-5BBC6F9869E5}"/>
          </ac:picMkLst>
        </pc:picChg>
        <pc:picChg chg="add del mod">
          <ac:chgData name="selim Tira" userId="a483220af6bbce15" providerId="LiveId" clId="{0BD0C8AA-90B6-4DD7-8D87-53523DD6306C}" dt="2023-03-23T06:37:13.005" v="19422" actId="21"/>
          <ac:picMkLst>
            <pc:docMk/>
            <pc:sldMk cId="1067036745" sldId="2134806183"/>
            <ac:picMk id="40" creationId="{1893EA7C-0752-CBC6-3B39-FB2291600B2F}"/>
          </ac:picMkLst>
        </pc:picChg>
        <pc:picChg chg="add mod">
          <ac:chgData name="selim Tira" userId="a483220af6bbce15" providerId="LiveId" clId="{0BD0C8AA-90B6-4DD7-8D87-53523DD6306C}" dt="2023-03-23T06:39:59.508" v="19635" actId="1036"/>
          <ac:picMkLst>
            <pc:docMk/>
            <pc:sldMk cId="1067036745" sldId="2134806183"/>
            <ac:picMk id="41" creationId="{488389DB-FA18-D547-3EED-366A4A33DEE7}"/>
          </ac:picMkLst>
        </pc:picChg>
        <pc:picChg chg="add del mod">
          <ac:chgData name="selim Tira" userId="a483220af6bbce15" providerId="LiveId" clId="{0BD0C8AA-90B6-4DD7-8D87-53523DD6306C}" dt="2023-03-21T04:29:16.461" v="7487" actId="478"/>
          <ac:picMkLst>
            <pc:docMk/>
            <pc:sldMk cId="1067036745" sldId="2134806183"/>
            <ac:picMk id="62" creationId="{F75C8750-9FF5-BBA5-CB49-BE260E8F6015}"/>
          </ac:picMkLst>
        </pc:picChg>
        <pc:picChg chg="add del mod">
          <ac:chgData name="selim Tira" userId="a483220af6bbce15" providerId="LiveId" clId="{0BD0C8AA-90B6-4DD7-8D87-53523DD6306C}" dt="2023-03-21T04:29:11.042" v="7485" actId="478"/>
          <ac:picMkLst>
            <pc:docMk/>
            <pc:sldMk cId="1067036745" sldId="2134806183"/>
            <ac:picMk id="63" creationId="{CFD33BA7-15A7-4851-B080-9002F9FF003C}"/>
          </ac:picMkLst>
        </pc:picChg>
        <pc:picChg chg="del">
          <ac:chgData name="selim Tira" userId="a483220af6bbce15" providerId="LiveId" clId="{0BD0C8AA-90B6-4DD7-8D87-53523DD6306C}" dt="2023-03-21T02:07:44.398" v="5461" actId="478"/>
          <ac:picMkLst>
            <pc:docMk/>
            <pc:sldMk cId="1067036745" sldId="2134806183"/>
            <ac:picMk id="223" creationId="{F65F3DA8-B731-4697-8237-943E3FB2AA2A}"/>
          </ac:picMkLst>
        </pc:picChg>
        <pc:picChg chg="del">
          <ac:chgData name="selim Tira" userId="a483220af6bbce15" providerId="LiveId" clId="{0BD0C8AA-90B6-4DD7-8D87-53523DD6306C}" dt="2023-03-21T02:07:44.398" v="5461" actId="478"/>
          <ac:picMkLst>
            <pc:docMk/>
            <pc:sldMk cId="1067036745" sldId="2134806183"/>
            <ac:picMk id="274" creationId="{F0400535-2DE2-4897-AD80-7A30D8EB6A3B}"/>
          </ac:picMkLst>
        </pc:picChg>
        <pc:picChg chg="del">
          <ac:chgData name="selim Tira" userId="a483220af6bbce15" providerId="LiveId" clId="{0BD0C8AA-90B6-4DD7-8D87-53523DD6306C}" dt="2023-03-21T02:07:44.398" v="5461" actId="478"/>
          <ac:picMkLst>
            <pc:docMk/>
            <pc:sldMk cId="1067036745" sldId="2134806183"/>
            <ac:picMk id="336" creationId="{8BC01362-2D59-4AA7-909A-F2AA7882D07B}"/>
          </ac:picMkLst>
        </pc:picChg>
        <pc:picChg chg="add del mod">
          <ac:chgData name="selim Tira" userId="a483220af6bbce15" providerId="LiveId" clId="{0BD0C8AA-90B6-4DD7-8D87-53523DD6306C}" dt="2023-03-21T04:29:16.461" v="7487" actId="478"/>
          <ac:picMkLst>
            <pc:docMk/>
            <pc:sldMk cId="1067036745" sldId="2134806183"/>
            <ac:picMk id="449" creationId="{059760C0-7A18-2AB4-E569-49C2EF33459C}"/>
          </ac:picMkLst>
        </pc:picChg>
        <pc:picChg chg="add del mod">
          <ac:chgData name="selim Tira" userId="a483220af6bbce15" providerId="LiveId" clId="{0BD0C8AA-90B6-4DD7-8D87-53523DD6306C}" dt="2023-03-21T04:29:11.042" v="7485" actId="478"/>
          <ac:picMkLst>
            <pc:docMk/>
            <pc:sldMk cId="1067036745" sldId="2134806183"/>
            <ac:picMk id="450" creationId="{50406FE4-8AF9-35A0-3ACB-912628417EFA}"/>
          </ac:picMkLst>
        </pc:picChg>
        <pc:picChg chg="add del mod">
          <ac:chgData name="selim Tira" userId="a483220af6bbce15" providerId="LiveId" clId="{0BD0C8AA-90B6-4DD7-8D87-53523DD6306C}" dt="2023-03-21T04:29:16.461" v="7487" actId="478"/>
          <ac:picMkLst>
            <pc:docMk/>
            <pc:sldMk cId="1067036745" sldId="2134806183"/>
            <ac:picMk id="451" creationId="{A993DC28-A4D2-BF9D-787E-16E25AF88A0A}"/>
          </ac:picMkLst>
        </pc:picChg>
        <pc:picChg chg="add del mod">
          <ac:chgData name="selim Tira" userId="a483220af6bbce15" providerId="LiveId" clId="{0BD0C8AA-90B6-4DD7-8D87-53523DD6306C}" dt="2023-03-21T04:29:16.461" v="7487" actId="478"/>
          <ac:picMkLst>
            <pc:docMk/>
            <pc:sldMk cId="1067036745" sldId="2134806183"/>
            <ac:picMk id="452" creationId="{5EAF75A4-61DB-163D-4FE9-B497F53C7734}"/>
          </ac:picMkLst>
        </pc:picChg>
        <pc:picChg chg="add del mod">
          <ac:chgData name="selim Tira" userId="a483220af6bbce15" providerId="LiveId" clId="{0BD0C8AA-90B6-4DD7-8D87-53523DD6306C}" dt="2023-03-21T04:29:16.461" v="7487" actId="478"/>
          <ac:picMkLst>
            <pc:docMk/>
            <pc:sldMk cId="1067036745" sldId="2134806183"/>
            <ac:picMk id="455" creationId="{86055B1A-7256-306F-14FC-0C105EEFED2F}"/>
          </ac:picMkLst>
        </pc:picChg>
        <pc:picChg chg="add del mod">
          <ac:chgData name="selim Tira" userId="a483220af6bbce15" providerId="LiveId" clId="{0BD0C8AA-90B6-4DD7-8D87-53523DD6306C}" dt="2023-03-21T04:29:16.461" v="7487" actId="478"/>
          <ac:picMkLst>
            <pc:docMk/>
            <pc:sldMk cId="1067036745" sldId="2134806183"/>
            <ac:picMk id="456" creationId="{28134E1F-4AE1-9921-7D4D-B66323BFA40B}"/>
          </ac:picMkLst>
        </pc:picChg>
        <pc:picChg chg="add del mod">
          <ac:chgData name="selim Tira" userId="a483220af6bbce15" providerId="LiveId" clId="{0BD0C8AA-90B6-4DD7-8D87-53523DD6306C}" dt="2023-03-21T04:29:16.461" v="7487" actId="478"/>
          <ac:picMkLst>
            <pc:docMk/>
            <pc:sldMk cId="1067036745" sldId="2134806183"/>
            <ac:picMk id="457" creationId="{3FDB6E1F-ECB4-664B-61B9-68FA6BDFC3FA}"/>
          </ac:picMkLst>
        </pc:picChg>
        <pc:picChg chg="add del mod">
          <ac:chgData name="selim Tira" userId="a483220af6bbce15" providerId="LiveId" clId="{0BD0C8AA-90B6-4DD7-8D87-53523DD6306C}" dt="2023-03-21T04:29:35.185" v="7490" actId="478"/>
          <ac:picMkLst>
            <pc:docMk/>
            <pc:sldMk cId="1067036745" sldId="2134806183"/>
            <ac:picMk id="458" creationId="{E581586D-9E6A-0014-5C9C-88AFDEF9735B}"/>
          </ac:picMkLst>
        </pc:picChg>
        <pc:picChg chg="add del mod">
          <ac:chgData name="selim Tira" userId="a483220af6bbce15" providerId="LiveId" clId="{0BD0C8AA-90B6-4DD7-8D87-53523DD6306C}" dt="2023-03-21T04:29:35.185" v="7490" actId="478"/>
          <ac:picMkLst>
            <pc:docMk/>
            <pc:sldMk cId="1067036745" sldId="2134806183"/>
            <ac:picMk id="459" creationId="{16E38A4B-234C-E6C7-CA40-DE47B0057926}"/>
          </ac:picMkLst>
        </pc:picChg>
        <pc:picChg chg="add del mod">
          <ac:chgData name="selim Tira" userId="a483220af6bbce15" providerId="LiveId" clId="{0BD0C8AA-90B6-4DD7-8D87-53523DD6306C}" dt="2023-03-21T04:29:35.185" v="7490" actId="478"/>
          <ac:picMkLst>
            <pc:docMk/>
            <pc:sldMk cId="1067036745" sldId="2134806183"/>
            <ac:picMk id="460" creationId="{A64C085D-AB1A-2A5E-92D9-88551F10F051}"/>
          </ac:picMkLst>
        </pc:picChg>
        <pc:picChg chg="add del mod">
          <ac:chgData name="selim Tira" userId="a483220af6bbce15" providerId="LiveId" clId="{0BD0C8AA-90B6-4DD7-8D87-53523DD6306C}" dt="2023-03-21T04:29:35.185" v="7490" actId="478"/>
          <ac:picMkLst>
            <pc:docMk/>
            <pc:sldMk cId="1067036745" sldId="2134806183"/>
            <ac:picMk id="461" creationId="{A30D533E-AF28-59E5-ABE3-7DE3EF1579E9}"/>
          </ac:picMkLst>
        </pc:picChg>
        <pc:picChg chg="add del mod">
          <ac:chgData name="selim Tira" userId="a483220af6bbce15" providerId="LiveId" clId="{0BD0C8AA-90B6-4DD7-8D87-53523DD6306C}" dt="2023-03-21T04:29:35.185" v="7490" actId="478"/>
          <ac:picMkLst>
            <pc:docMk/>
            <pc:sldMk cId="1067036745" sldId="2134806183"/>
            <ac:picMk id="462" creationId="{2DDF89C6-22B2-07BF-EB30-5F6CFE2D007A}"/>
          </ac:picMkLst>
        </pc:picChg>
        <pc:picChg chg="add del mod">
          <ac:chgData name="selim Tira" userId="a483220af6bbce15" providerId="LiveId" clId="{0BD0C8AA-90B6-4DD7-8D87-53523DD6306C}" dt="2023-03-21T04:29:11.042" v="7485" actId="478"/>
          <ac:picMkLst>
            <pc:docMk/>
            <pc:sldMk cId="1067036745" sldId="2134806183"/>
            <ac:picMk id="482" creationId="{28D5381C-BF3A-7E98-4930-B80B3F234E04}"/>
          </ac:picMkLst>
        </pc:picChg>
        <pc:picChg chg="add del mod">
          <ac:chgData name="selim Tira" userId="a483220af6bbce15" providerId="LiveId" clId="{0BD0C8AA-90B6-4DD7-8D87-53523DD6306C}" dt="2023-03-21T04:29:11.042" v="7485" actId="478"/>
          <ac:picMkLst>
            <pc:docMk/>
            <pc:sldMk cId="1067036745" sldId="2134806183"/>
            <ac:picMk id="483" creationId="{569C5E55-AFC9-9CDC-C283-DB91FA57C7A0}"/>
          </ac:picMkLst>
        </pc:picChg>
        <pc:picChg chg="add del mod">
          <ac:chgData name="selim Tira" userId="a483220af6bbce15" providerId="LiveId" clId="{0BD0C8AA-90B6-4DD7-8D87-53523DD6306C}" dt="2023-03-21T04:29:11.042" v="7485" actId="478"/>
          <ac:picMkLst>
            <pc:docMk/>
            <pc:sldMk cId="1067036745" sldId="2134806183"/>
            <ac:picMk id="484" creationId="{7F2E992C-439E-9060-9BFA-C7713622D2BF}"/>
          </ac:picMkLst>
        </pc:picChg>
        <pc:picChg chg="add del mod">
          <ac:chgData name="selim Tira" userId="a483220af6bbce15" providerId="LiveId" clId="{0BD0C8AA-90B6-4DD7-8D87-53523DD6306C}" dt="2023-03-21T04:29:16.461" v="7487" actId="478"/>
          <ac:picMkLst>
            <pc:docMk/>
            <pc:sldMk cId="1067036745" sldId="2134806183"/>
            <ac:picMk id="485" creationId="{27C0689D-F1FA-8F69-C09E-A653E2589048}"/>
          </ac:picMkLst>
        </pc:picChg>
        <pc:picChg chg="add del mod">
          <ac:chgData name="selim Tira" userId="a483220af6bbce15" providerId="LiveId" clId="{0BD0C8AA-90B6-4DD7-8D87-53523DD6306C}" dt="2023-03-21T04:29:16.461" v="7487" actId="478"/>
          <ac:picMkLst>
            <pc:docMk/>
            <pc:sldMk cId="1067036745" sldId="2134806183"/>
            <ac:picMk id="486" creationId="{857342C3-EC49-407F-5F13-864494FBD757}"/>
          </ac:picMkLst>
        </pc:picChg>
        <pc:picChg chg="add del mod">
          <ac:chgData name="selim Tira" userId="a483220af6bbce15" providerId="LiveId" clId="{0BD0C8AA-90B6-4DD7-8D87-53523DD6306C}" dt="2023-03-21T04:29:16.461" v="7487" actId="478"/>
          <ac:picMkLst>
            <pc:docMk/>
            <pc:sldMk cId="1067036745" sldId="2134806183"/>
            <ac:picMk id="487" creationId="{F02487DA-F490-E1B6-8F2F-386809FB43F9}"/>
          </ac:picMkLst>
        </pc:picChg>
        <pc:picChg chg="add del mod">
          <ac:chgData name="selim Tira" userId="a483220af6bbce15" providerId="LiveId" clId="{0BD0C8AA-90B6-4DD7-8D87-53523DD6306C}" dt="2023-03-21T04:29:11.042" v="7485" actId="478"/>
          <ac:picMkLst>
            <pc:docMk/>
            <pc:sldMk cId="1067036745" sldId="2134806183"/>
            <ac:picMk id="488" creationId="{086B8D2E-77F2-CE56-897C-13F51C3A2896}"/>
          </ac:picMkLst>
        </pc:picChg>
        <pc:picChg chg="add del mod">
          <ac:chgData name="selim Tira" userId="a483220af6bbce15" providerId="LiveId" clId="{0BD0C8AA-90B6-4DD7-8D87-53523DD6306C}" dt="2023-03-21T04:29:16.461" v="7487" actId="478"/>
          <ac:picMkLst>
            <pc:docMk/>
            <pc:sldMk cId="1067036745" sldId="2134806183"/>
            <ac:picMk id="489" creationId="{A340FC32-5FDA-58C6-13B1-FD2886F7CCF3}"/>
          </ac:picMkLst>
        </pc:picChg>
        <pc:picChg chg="add del mod">
          <ac:chgData name="selim Tira" userId="a483220af6bbce15" providerId="LiveId" clId="{0BD0C8AA-90B6-4DD7-8D87-53523DD6306C}" dt="2023-03-21T04:29:11.042" v="7485" actId="478"/>
          <ac:picMkLst>
            <pc:docMk/>
            <pc:sldMk cId="1067036745" sldId="2134806183"/>
            <ac:picMk id="490" creationId="{C87547F5-4A82-33F9-C502-3FB3CFD5C75A}"/>
          </ac:picMkLst>
        </pc:picChg>
        <pc:picChg chg="add del mod">
          <ac:chgData name="selim Tira" userId="a483220af6bbce15" providerId="LiveId" clId="{0BD0C8AA-90B6-4DD7-8D87-53523DD6306C}" dt="2023-03-21T04:29:16.461" v="7487" actId="478"/>
          <ac:picMkLst>
            <pc:docMk/>
            <pc:sldMk cId="1067036745" sldId="2134806183"/>
            <ac:picMk id="491" creationId="{3BCF5852-052A-BD4E-56D0-69408792BCD5}"/>
          </ac:picMkLst>
        </pc:picChg>
        <pc:picChg chg="add del mod">
          <ac:chgData name="selim Tira" userId="a483220af6bbce15" providerId="LiveId" clId="{0BD0C8AA-90B6-4DD7-8D87-53523DD6306C}" dt="2023-03-21T04:29:16.461" v="7487" actId="478"/>
          <ac:picMkLst>
            <pc:docMk/>
            <pc:sldMk cId="1067036745" sldId="2134806183"/>
            <ac:picMk id="492" creationId="{81E58A70-F36E-9068-81D6-EDC1E2DAD9D5}"/>
          </ac:picMkLst>
        </pc:picChg>
        <pc:picChg chg="add del mod">
          <ac:chgData name="selim Tira" userId="a483220af6bbce15" providerId="LiveId" clId="{0BD0C8AA-90B6-4DD7-8D87-53523DD6306C}" dt="2023-03-21T04:29:16.461" v="7487" actId="478"/>
          <ac:picMkLst>
            <pc:docMk/>
            <pc:sldMk cId="1067036745" sldId="2134806183"/>
            <ac:picMk id="493" creationId="{FBAF31F7-6A96-C65E-E514-86E5C6040E4D}"/>
          </ac:picMkLst>
        </pc:picChg>
        <pc:picChg chg="add del mod">
          <ac:chgData name="selim Tira" userId="a483220af6bbce15" providerId="LiveId" clId="{0BD0C8AA-90B6-4DD7-8D87-53523DD6306C}" dt="2023-03-21T04:29:11.042" v="7485" actId="478"/>
          <ac:picMkLst>
            <pc:docMk/>
            <pc:sldMk cId="1067036745" sldId="2134806183"/>
            <ac:picMk id="494" creationId="{E9DEC14A-C86C-5F87-DB93-F3F564E4D126}"/>
          </ac:picMkLst>
        </pc:picChg>
        <pc:picChg chg="add del mod">
          <ac:chgData name="selim Tira" userId="a483220af6bbce15" providerId="LiveId" clId="{0BD0C8AA-90B6-4DD7-8D87-53523DD6306C}" dt="2023-03-21T04:29:16.461" v="7487" actId="478"/>
          <ac:picMkLst>
            <pc:docMk/>
            <pc:sldMk cId="1067036745" sldId="2134806183"/>
            <ac:picMk id="495" creationId="{F0CE97F3-4DCB-E72A-EF52-E55BE8F78770}"/>
          </ac:picMkLst>
        </pc:picChg>
        <pc:picChg chg="add del mod">
          <ac:chgData name="selim Tira" userId="a483220af6bbce15" providerId="LiveId" clId="{0BD0C8AA-90B6-4DD7-8D87-53523DD6306C}" dt="2023-03-21T04:29:16.461" v="7487" actId="478"/>
          <ac:picMkLst>
            <pc:docMk/>
            <pc:sldMk cId="1067036745" sldId="2134806183"/>
            <ac:picMk id="496" creationId="{57780079-3C74-E2F4-DD31-6AA3B1DD53A0}"/>
          </ac:picMkLst>
        </pc:picChg>
        <pc:picChg chg="add del mod">
          <ac:chgData name="selim Tira" userId="a483220af6bbce15" providerId="LiveId" clId="{0BD0C8AA-90B6-4DD7-8D87-53523DD6306C}" dt="2023-03-21T04:29:11.042" v="7485" actId="478"/>
          <ac:picMkLst>
            <pc:docMk/>
            <pc:sldMk cId="1067036745" sldId="2134806183"/>
            <ac:picMk id="497" creationId="{BDCA766D-01E6-C1AF-2433-17BB72B5C258}"/>
          </ac:picMkLst>
        </pc:picChg>
        <pc:picChg chg="add del mod">
          <ac:chgData name="selim Tira" userId="a483220af6bbce15" providerId="LiveId" clId="{0BD0C8AA-90B6-4DD7-8D87-53523DD6306C}" dt="2023-03-21T04:29:16.461" v="7487" actId="478"/>
          <ac:picMkLst>
            <pc:docMk/>
            <pc:sldMk cId="1067036745" sldId="2134806183"/>
            <ac:picMk id="498" creationId="{8FA08787-25CB-E835-EA4B-38AF1F2C8DF0}"/>
          </ac:picMkLst>
        </pc:picChg>
        <pc:picChg chg="add del mod">
          <ac:chgData name="selim Tira" userId="a483220af6bbce15" providerId="LiveId" clId="{0BD0C8AA-90B6-4DD7-8D87-53523DD6306C}" dt="2023-03-21T04:29:11.042" v="7485" actId="478"/>
          <ac:picMkLst>
            <pc:docMk/>
            <pc:sldMk cId="1067036745" sldId="2134806183"/>
            <ac:picMk id="499" creationId="{05DF1EBB-0540-85AD-4EFC-02A42B94DDE4}"/>
          </ac:picMkLst>
        </pc:picChg>
        <pc:picChg chg="add del mod">
          <ac:chgData name="selim Tira" userId="a483220af6bbce15" providerId="LiveId" clId="{0BD0C8AA-90B6-4DD7-8D87-53523DD6306C}" dt="2023-03-21T04:29:16.461" v="7487" actId="478"/>
          <ac:picMkLst>
            <pc:docMk/>
            <pc:sldMk cId="1067036745" sldId="2134806183"/>
            <ac:picMk id="500" creationId="{30B5A949-B279-5121-D4E0-D2D6A813F53D}"/>
          </ac:picMkLst>
        </pc:picChg>
        <pc:picChg chg="add del mod">
          <ac:chgData name="selim Tira" userId="a483220af6bbce15" providerId="LiveId" clId="{0BD0C8AA-90B6-4DD7-8D87-53523DD6306C}" dt="2023-03-21T04:29:16.461" v="7487" actId="478"/>
          <ac:picMkLst>
            <pc:docMk/>
            <pc:sldMk cId="1067036745" sldId="2134806183"/>
            <ac:picMk id="501" creationId="{12A7E0FA-8F8A-BDFA-BADD-36861FF2B192}"/>
          </ac:picMkLst>
        </pc:picChg>
        <pc:picChg chg="add del mod">
          <ac:chgData name="selim Tira" userId="a483220af6bbce15" providerId="LiveId" clId="{0BD0C8AA-90B6-4DD7-8D87-53523DD6306C}" dt="2023-03-23T06:36:36.980" v="19403" actId="478"/>
          <ac:picMkLst>
            <pc:docMk/>
            <pc:sldMk cId="1067036745" sldId="2134806183"/>
            <ac:picMk id="502" creationId="{2F83CEB4-C6B5-0E7D-C278-F73038F108F6}"/>
          </ac:picMkLst>
        </pc:picChg>
        <pc:picChg chg="add del mod">
          <ac:chgData name="selim Tira" userId="a483220af6bbce15" providerId="LiveId" clId="{0BD0C8AA-90B6-4DD7-8D87-53523DD6306C}" dt="2023-03-21T04:29:11.042" v="7485" actId="478"/>
          <ac:picMkLst>
            <pc:docMk/>
            <pc:sldMk cId="1067036745" sldId="2134806183"/>
            <ac:picMk id="503" creationId="{733D89E0-AAC6-1858-521C-6BB4C4696A1F}"/>
          </ac:picMkLst>
        </pc:picChg>
        <pc:picChg chg="del">
          <ac:chgData name="selim Tira" userId="a483220af6bbce15" providerId="LiveId" clId="{0BD0C8AA-90B6-4DD7-8D87-53523DD6306C}" dt="2023-03-21T02:07:44.398" v="5461" actId="478"/>
          <ac:picMkLst>
            <pc:docMk/>
            <pc:sldMk cId="1067036745" sldId="2134806183"/>
            <ac:picMk id="14338" creationId="{EC7EE05E-CFF3-15F8-6AAF-B7BB31CFCF27}"/>
          </ac:picMkLst>
        </pc:picChg>
        <pc:picChg chg="del">
          <ac:chgData name="selim Tira" userId="a483220af6bbce15" providerId="LiveId" clId="{0BD0C8AA-90B6-4DD7-8D87-53523DD6306C}" dt="2023-03-21T02:07:44.398" v="5461" actId="478"/>
          <ac:picMkLst>
            <pc:docMk/>
            <pc:sldMk cId="1067036745" sldId="2134806183"/>
            <ac:picMk id="14342" creationId="{80BB365E-079D-5984-36AC-A8C5D628F019}"/>
          </ac:picMkLst>
        </pc:picChg>
        <pc:picChg chg="del">
          <ac:chgData name="selim Tira" userId="a483220af6bbce15" providerId="LiveId" clId="{0BD0C8AA-90B6-4DD7-8D87-53523DD6306C}" dt="2023-03-21T02:07:44.398" v="5461" actId="478"/>
          <ac:picMkLst>
            <pc:docMk/>
            <pc:sldMk cId="1067036745" sldId="2134806183"/>
            <ac:picMk id="14344" creationId="{DDC6E93C-E1A7-6E42-4750-6A997114666E}"/>
          </ac:picMkLst>
        </pc:picChg>
        <pc:picChg chg="del">
          <ac:chgData name="selim Tira" userId="a483220af6bbce15" providerId="LiveId" clId="{0BD0C8AA-90B6-4DD7-8D87-53523DD6306C}" dt="2023-03-21T02:07:44.398" v="5461" actId="478"/>
          <ac:picMkLst>
            <pc:docMk/>
            <pc:sldMk cId="1067036745" sldId="2134806183"/>
            <ac:picMk id="14346" creationId="{3A654B14-F1BE-3EB7-9F2B-6884796D13FD}"/>
          </ac:picMkLst>
        </pc:picChg>
        <pc:picChg chg="add mod">
          <ac:chgData name="selim Tira" userId="a483220af6bbce15" providerId="LiveId" clId="{0BD0C8AA-90B6-4DD7-8D87-53523DD6306C}" dt="2023-03-23T06:39:59.508" v="19635" actId="1036"/>
          <ac:picMkLst>
            <pc:docMk/>
            <pc:sldMk cId="1067036745" sldId="2134806183"/>
            <ac:picMk id="14347" creationId="{E8369CCE-2127-FE50-8FE1-A4B9CA64EFB9}"/>
          </ac:picMkLst>
        </pc:picChg>
        <pc:picChg chg="del">
          <ac:chgData name="selim Tira" userId="a483220af6bbce15" providerId="LiveId" clId="{0BD0C8AA-90B6-4DD7-8D87-53523DD6306C}" dt="2023-03-21T02:07:44.398" v="5461" actId="478"/>
          <ac:picMkLst>
            <pc:docMk/>
            <pc:sldMk cId="1067036745" sldId="2134806183"/>
            <ac:picMk id="14348" creationId="{4CBC4678-E4B2-1B41-3834-10FA0DBF9E3E}"/>
          </ac:picMkLst>
        </pc:picChg>
        <pc:picChg chg="add mod">
          <ac:chgData name="selim Tira" userId="a483220af6bbce15" providerId="LiveId" clId="{0BD0C8AA-90B6-4DD7-8D87-53523DD6306C}" dt="2023-03-23T06:39:59.508" v="19635" actId="1036"/>
          <ac:picMkLst>
            <pc:docMk/>
            <pc:sldMk cId="1067036745" sldId="2134806183"/>
            <ac:picMk id="14349" creationId="{BC79B09B-9603-8B5D-2F9D-A1AE0DD16A79}"/>
          </ac:picMkLst>
        </pc:picChg>
        <pc:picChg chg="del">
          <ac:chgData name="selim Tira" userId="a483220af6bbce15" providerId="LiveId" clId="{0BD0C8AA-90B6-4DD7-8D87-53523DD6306C}" dt="2023-03-21T02:07:44.398" v="5461" actId="478"/>
          <ac:picMkLst>
            <pc:docMk/>
            <pc:sldMk cId="1067036745" sldId="2134806183"/>
            <ac:picMk id="14350" creationId="{6098127B-4EBB-AEDC-4E95-E02E61357AC1}"/>
          </ac:picMkLst>
        </pc:picChg>
        <pc:picChg chg="add mod">
          <ac:chgData name="selim Tira" userId="a483220af6bbce15" providerId="LiveId" clId="{0BD0C8AA-90B6-4DD7-8D87-53523DD6306C}" dt="2023-03-23T06:39:59.508" v="19635" actId="1036"/>
          <ac:picMkLst>
            <pc:docMk/>
            <pc:sldMk cId="1067036745" sldId="2134806183"/>
            <ac:picMk id="14351" creationId="{1E1D94CC-D77D-B40B-375E-ED36A06CFF7E}"/>
          </ac:picMkLst>
        </pc:picChg>
        <pc:picChg chg="add mod">
          <ac:chgData name="selim Tira" userId="a483220af6bbce15" providerId="LiveId" clId="{0BD0C8AA-90B6-4DD7-8D87-53523DD6306C}" dt="2023-03-23T06:39:59.508" v="19635" actId="1036"/>
          <ac:picMkLst>
            <pc:docMk/>
            <pc:sldMk cId="1067036745" sldId="2134806183"/>
            <ac:picMk id="14352" creationId="{EB9783DC-EDF5-D3AE-E5E3-E03212C8F9AA}"/>
          </ac:picMkLst>
        </pc:picChg>
        <pc:picChg chg="add mod">
          <ac:chgData name="selim Tira" userId="a483220af6bbce15" providerId="LiveId" clId="{0BD0C8AA-90B6-4DD7-8D87-53523DD6306C}" dt="2023-03-23T06:39:59.508" v="19635" actId="1036"/>
          <ac:picMkLst>
            <pc:docMk/>
            <pc:sldMk cId="1067036745" sldId="2134806183"/>
            <ac:picMk id="14353" creationId="{FC1248F0-C534-A682-D471-C33EE0DBB9AB}"/>
          </ac:picMkLst>
        </pc:picChg>
        <pc:picChg chg="add mod">
          <ac:chgData name="selim Tira" userId="a483220af6bbce15" providerId="LiveId" clId="{0BD0C8AA-90B6-4DD7-8D87-53523DD6306C}" dt="2023-03-23T06:39:59.508" v="19635" actId="1036"/>
          <ac:picMkLst>
            <pc:docMk/>
            <pc:sldMk cId="1067036745" sldId="2134806183"/>
            <ac:picMk id="14369" creationId="{3CDB0C49-1776-7B6B-A19E-867EE662ED55}"/>
          </ac:picMkLst>
        </pc:picChg>
        <pc:picChg chg="del">
          <ac:chgData name="selim Tira" userId="a483220af6bbce15" providerId="LiveId" clId="{0BD0C8AA-90B6-4DD7-8D87-53523DD6306C}" dt="2023-03-21T02:07:46.573" v="5462" actId="478"/>
          <ac:picMkLst>
            <pc:docMk/>
            <pc:sldMk cId="1067036745" sldId="2134806183"/>
            <ac:picMk id="14370" creationId="{47B82D57-2DD6-DD7D-2286-63D944D70A20}"/>
          </ac:picMkLst>
        </pc:picChg>
        <pc:picChg chg="add mod">
          <ac:chgData name="selim Tira" userId="a483220af6bbce15" providerId="LiveId" clId="{0BD0C8AA-90B6-4DD7-8D87-53523DD6306C}" dt="2023-03-23T06:39:59.508" v="19635" actId="1036"/>
          <ac:picMkLst>
            <pc:docMk/>
            <pc:sldMk cId="1067036745" sldId="2134806183"/>
            <ac:picMk id="14372" creationId="{E261ABB3-023B-CCA0-8B96-FE49AFA2744E}"/>
          </ac:picMkLst>
        </pc:picChg>
        <pc:picChg chg="add mod">
          <ac:chgData name="selim Tira" userId="a483220af6bbce15" providerId="LiveId" clId="{0BD0C8AA-90B6-4DD7-8D87-53523DD6306C}" dt="2023-03-21T04:28:41.579" v="7477" actId="571"/>
          <ac:picMkLst>
            <pc:docMk/>
            <pc:sldMk cId="1067036745" sldId="2134806183"/>
            <ac:picMk id="14373" creationId="{905DD57A-E233-5C83-BC12-ED7E97A17BFA}"/>
          </ac:picMkLst>
        </pc:picChg>
        <pc:picChg chg="add mod">
          <ac:chgData name="selim Tira" userId="a483220af6bbce15" providerId="LiveId" clId="{0BD0C8AA-90B6-4DD7-8D87-53523DD6306C}" dt="2023-03-21T04:28:41.579" v="7477" actId="571"/>
          <ac:picMkLst>
            <pc:docMk/>
            <pc:sldMk cId="1067036745" sldId="2134806183"/>
            <ac:picMk id="14374" creationId="{803C1442-D74E-A05A-941E-0578FBE6B40A}"/>
          </ac:picMkLst>
        </pc:picChg>
        <pc:picChg chg="add mod">
          <ac:chgData name="selim Tira" userId="a483220af6bbce15" providerId="LiveId" clId="{0BD0C8AA-90B6-4DD7-8D87-53523DD6306C}" dt="2023-03-21T04:28:41.579" v="7477" actId="571"/>
          <ac:picMkLst>
            <pc:docMk/>
            <pc:sldMk cId="1067036745" sldId="2134806183"/>
            <ac:picMk id="14375" creationId="{6A758380-204F-4C01-AD20-47EFA1FE8752}"/>
          </ac:picMkLst>
        </pc:picChg>
        <pc:picChg chg="add mod">
          <ac:chgData name="selim Tira" userId="a483220af6bbce15" providerId="LiveId" clId="{0BD0C8AA-90B6-4DD7-8D87-53523DD6306C}" dt="2023-03-21T04:28:41.579" v="7477" actId="571"/>
          <ac:picMkLst>
            <pc:docMk/>
            <pc:sldMk cId="1067036745" sldId="2134806183"/>
            <ac:picMk id="14376" creationId="{2A3E82A4-1C86-39E9-A8BA-C016196FB1C7}"/>
          </ac:picMkLst>
        </pc:picChg>
        <pc:picChg chg="add mod">
          <ac:chgData name="selim Tira" userId="a483220af6bbce15" providerId="LiveId" clId="{0BD0C8AA-90B6-4DD7-8D87-53523DD6306C}" dt="2023-03-21T04:28:41.579" v="7477" actId="571"/>
          <ac:picMkLst>
            <pc:docMk/>
            <pc:sldMk cId="1067036745" sldId="2134806183"/>
            <ac:picMk id="14377" creationId="{26FAA6C6-90FE-3D16-9BAE-C8A9F8E0BBBC}"/>
          </ac:picMkLst>
        </pc:picChg>
        <pc:picChg chg="add del mod">
          <ac:chgData name="selim Tira" userId="a483220af6bbce15" providerId="LiveId" clId="{0BD0C8AA-90B6-4DD7-8D87-53523DD6306C}" dt="2023-03-23T06:20:39.474" v="19075" actId="478"/>
          <ac:picMkLst>
            <pc:docMk/>
            <pc:sldMk cId="1067036745" sldId="2134806183"/>
            <ac:picMk id="14383" creationId="{6F7479B8-2EDF-492F-576E-92E47AD4059A}"/>
          </ac:picMkLst>
        </pc:picChg>
        <pc:picChg chg="add del mod">
          <ac:chgData name="selim Tira" userId="a483220af6bbce15" providerId="LiveId" clId="{0BD0C8AA-90B6-4DD7-8D87-53523DD6306C}" dt="2023-03-23T06:20:39.474" v="19075" actId="478"/>
          <ac:picMkLst>
            <pc:docMk/>
            <pc:sldMk cId="1067036745" sldId="2134806183"/>
            <ac:picMk id="14384" creationId="{84F30209-875F-2E47-6D2F-15E6468A18F0}"/>
          </ac:picMkLst>
        </pc:picChg>
        <pc:picChg chg="add del mod">
          <ac:chgData name="selim Tira" userId="a483220af6bbce15" providerId="LiveId" clId="{0BD0C8AA-90B6-4DD7-8D87-53523DD6306C}" dt="2023-03-23T06:20:39.474" v="19075" actId="478"/>
          <ac:picMkLst>
            <pc:docMk/>
            <pc:sldMk cId="1067036745" sldId="2134806183"/>
            <ac:picMk id="14385" creationId="{D602DF34-5458-47F2-CB32-C0ED0CB23B28}"/>
          </ac:picMkLst>
        </pc:picChg>
        <pc:picChg chg="add del mod">
          <ac:chgData name="selim Tira" userId="a483220af6bbce15" providerId="LiveId" clId="{0BD0C8AA-90B6-4DD7-8D87-53523DD6306C}" dt="2023-03-23T06:20:39.474" v="19075" actId="478"/>
          <ac:picMkLst>
            <pc:docMk/>
            <pc:sldMk cId="1067036745" sldId="2134806183"/>
            <ac:picMk id="14386" creationId="{C46A10EC-8270-7E73-1F8E-D66C893F4A66}"/>
          </ac:picMkLst>
        </pc:picChg>
        <pc:cxnChg chg="add mod">
          <ac:chgData name="selim Tira" userId="a483220af6bbce15" providerId="LiveId" clId="{0BD0C8AA-90B6-4DD7-8D87-53523DD6306C}" dt="2023-03-21T04:02:07.990" v="7312"/>
          <ac:cxnSpMkLst>
            <pc:docMk/>
            <pc:sldMk cId="1067036745" sldId="2134806183"/>
            <ac:cxnSpMk id="508" creationId="{DADCDBA6-F2CB-94C3-968B-406CD7553F1F}"/>
          </ac:cxnSpMkLst>
        </pc:cxnChg>
        <pc:cxnChg chg="add mod">
          <ac:chgData name="selim Tira" userId="a483220af6bbce15" providerId="LiveId" clId="{0BD0C8AA-90B6-4DD7-8D87-53523DD6306C}" dt="2023-03-21T04:02:07.990" v="7312"/>
          <ac:cxnSpMkLst>
            <pc:docMk/>
            <pc:sldMk cId="1067036745" sldId="2134806183"/>
            <ac:cxnSpMk id="14341" creationId="{FCC852B1-B5E8-828F-7FCA-B90085B20423}"/>
          </ac:cxnSpMkLst>
        </pc:cxnChg>
      </pc:sldChg>
      <pc:sldChg chg="addSp delSp modSp add mod">
        <pc:chgData name="selim Tira" userId="a483220af6bbce15" providerId="LiveId" clId="{0BD0C8AA-90B6-4DD7-8D87-53523DD6306C}" dt="2023-03-23T07:18:55.583" v="21739" actId="115"/>
        <pc:sldMkLst>
          <pc:docMk/>
          <pc:sldMk cId="3009039287" sldId="2134806184"/>
        </pc:sldMkLst>
        <pc:spChg chg="add del mod">
          <ac:chgData name="selim Tira" userId="a483220af6bbce15" providerId="LiveId" clId="{0BD0C8AA-90B6-4DD7-8D87-53523DD6306C}" dt="2023-03-21T03:33:52.537" v="6795" actId="478"/>
          <ac:spMkLst>
            <pc:docMk/>
            <pc:sldMk cId="3009039287" sldId="2134806184"/>
            <ac:spMk id="2" creationId="{51AD4123-4FEC-BC80-117A-C3DCE219CBF0}"/>
          </ac:spMkLst>
        </pc:spChg>
        <pc:spChg chg="mod">
          <ac:chgData name="selim Tira" userId="a483220af6bbce15" providerId="LiveId" clId="{0BD0C8AA-90B6-4DD7-8D87-53523DD6306C}" dt="2023-03-21T02:35:05.488" v="5885" actId="20577"/>
          <ac:spMkLst>
            <pc:docMk/>
            <pc:sldMk cId="3009039287" sldId="2134806184"/>
            <ac:spMk id="9" creationId="{5EF00D68-010C-3E94-D2FE-8768E52325B8}"/>
          </ac:spMkLst>
        </pc:spChg>
        <pc:spChg chg="mod topLvl">
          <ac:chgData name="selim Tira" userId="a483220af6bbce15" providerId="LiveId" clId="{0BD0C8AA-90B6-4DD7-8D87-53523DD6306C}" dt="2023-03-21T03:33:48.149" v="6793" actId="165"/>
          <ac:spMkLst>
            <pc:docMk/>
            <pc:sldMk cId="3009039287" sldId="2134806184"/>
            <ac:spMk id="21" creationId="{8732E259-92B5-4FFD-80F9-0FF29E3A1405}"/>
          </ac:spMkLst>
        </pc:spChg>
        <pc:spChg chg="mod topLvl">
          <ac:chgData name="selim Tira" userId="a483220af6bbce15" providerId="LiveId" clId="{0BD0C8AA-90B6-4DD7-8D87-53523DD6306C}" dt="2023-03-21T03:33:51.456" v="6794" actId="108"/>
          <ac:spMkLst>
            <pc:docMk/>
            <pc:sldMk cId="3009039287" sldId="2134806184"/>
            <ac:spMk id="28" creationId="{C116B40D-B6EA-4125-A8E3-FB39B8A30802}"/>
          </ac:spMkLst>
        </pc:spChg>
        <pc:spChg chg="mod">
          <ac:chgData name="selim Tira" userId="a483220af6bbce15" providerId="LiveId" clId="{0BD0C8AA-90B6-4DD7-8D87-53523DD6306C}" dt="2023-03-23T07:18:55.583" v="21739" actId="115"/>
          <ac:spMkLst>
            <pc:docMk/>
            <pc:sldMk cId="3009039287" sldId="2134806184"/>
            <ac:spMk id="29" creationId="{9D90C13E-CED0-4927-8528-82AB4B305171}"/>
          </ac:spMkLst>
        </pc:spChg>
        <pc:spChg chg="mod">
          <ac:chgData name="selim Tira" userId="a483220af6bbce15" providerId="LiveId" clId="{0BD0C8AA-90B6-4DD7-8D87-53523DD6306C}" dt="2023-03-21T04:01:02.753" v="7307" actId="255"/>
          <ac:spMkLst>
            <pc:docMk/>
            <pc:sldMk cId="3009039287" sldId="2134806184"/>
            <ac:spMk id="30" creationId="{1FF396B2-B169-4407-ABA0-26ABF9F4B7FB}"/>
          </ac:spMkLst>
        </pc:spChg>
        <pc:grpChg chg="del">
          <ac:chgData name="selim Tira" userId="a483220af6bbce15" providerId="LiveId" clId="{0BD0C8AA-90B6-4DD7-8D87-53523DD6306C}" dt="2023-03-21T03:33:48.149" v="6793" actId="165"/>
          <ac:grpSpMkLst>
            <pc:docMk/>
            <pc:sldMk cId="3009039287" sldId="2134806184"/>
            <ac:grpSpMk id="23" creationId="{E93C1BD5-339B-39C3-1B08-B16134D87FA0}"/>
          </ac:grpSpMkLst>
        </pc:grpChg>
        <pc:picChg chg="mod topLvl">
          <ac:chgData name="selim Tira" userId="a483220af6bbce15" providerId="LiveId" clId="{0BD0C8AA-90B6-4DD7-8D87-53523DD6306C}" dt="2023-03-21T03:33:48.149" v="6793" actId="165"/>
          <ac:picMkLst>
            <pc:docMk/>
            <pc:sldMk cId="3009039287" sldId="2134806184"/>
            <ac:picMk id="3" creationId="{C9925E18-55A4-2A5B-EC7D-F81ECBC3EB60}"/>
          </ac:picMkLst>
        </pc:picChg>
        <pc:cxnChg chg="del">
          <ac:chgData name="selim Tira" userId="a483220af6bbce15" providerId="LiveId" clId="{0BD0C8AA-90B6-4DD7-8D87-53523DD6306C}" dt="2023-03-21T02:34:26.739" v="5863" actId="478"/>
          <ac:cxnSpMkLst>
            <pc:docMk/>
            <pc:sldMk cId="3009039287" sldId="2134806184"/>
            <ac:cxnSpMk id="18" creationId="{CF824420-D7D6-487D-937C-C530C20D8279}"/>
          </ac:cxnSpMkLst>
        </pc:cxnChg>
        <pc:cxnChg chg="mod">
          <ac:chgData name="selim Tira" userId="a483220af6bbce15" providerId="LiveId" clId="{0BD0C8AA-90B6-4DD7-8D87-53523DD6306C}" dt="2023-03-21T03:14:25.584" v="6474" actId="1076"/>
          <ac:cxnSpMkLst>
            <pc:docMk/>
            <pc:sldMk cId="3009039287" sldId="2134806184"/>
            <ac:cxnSpMk id="31" creationId="{56DDF492-50F1-41BC-9888-8C960BB4B78B}"/>
          </ac:cxnSpMkLst>
        </pc:cxnChg>
        <pc:cxnChg chg="mod">
          <ac:chgData name="selim Tira" userId="a483220af6bbce15" providerId="LiveId" clId="{0BD0C8AA-90B6-4DD7-8D87-53523DD6306C}" dt="2023-03-21T04:01:23.319" v="7310" actId="1076"/>
          <ac:cxnSpMkLst>
            <pc:docMk/>
            <pc:sldMk cId="3009039287" sldId="2134806184"/>
            <ac:cxnSpMk id="32" creationId="{E1EA0AA9-FBD4-45A2-84E9-973F66844F15}"/>
          </ac:cxnSpMkLst>
        </pc:cxnChg>
        <pc:cxnChg chg="mod">
          <ac:chgData name="selim Tira" userId="a483220af6bbce15" providerId="LiveId" clId="{0BD0C8AA-90B6-4DD7-8D87-53523DD6306C}" dt="2023-03-21T04:01:29.205" v="7311" actId="465"/>
          <ac:cxnSpMkLst>
            <pc:docMk/>
            <pc:sldMk cId="3009039287" sldId="2134806184"/>
            <ac:cxnSpMk id="33" creationId="{3D920784-A786-4A80-9F2F-35CC48C5DFDB}"/>
          </ac:cxnSpMkLst>
        </pc:cxnChg>
        <pc:cxnChg chg="mod">
          <ac:chgData name="selim Tira" userId="a483220af6bbce15" providerId="LiveId" clId="{0BD0C8AA-90B6-4DD7-8D87-53523DD6306C}" dt="2023-03-21T04:01:29.205" v="7311" actId="465"/>
          <ac:cxnSpMkLst>
            <pc:docMk/>
            <pc:sldMk cId="3009039287" sldId="2134806184"/>
            <ac:cxnSpMk id="34" creationId="{B383E335-5274-4BFF-AA21-5B60172065EE}"/>
          </ac:cxnSpMkLst>
        </pc:cxnChg>
        <pc:cxnChg chg="mod">
          <ac:chgData name="selim Tira" userId="a483220af6bbce15" providerId="LiveId" clId="{0BD0C8AA-90B6-4DD7-8D87-53523DD6306C}" dt="2023-03-21T03:13:57.077" v="6471" actId="1076"/>
          <ac:cxnSpMkLst>
            <pc:docMk/>
            <pc:sldMk cId="3009039287" sldId="2134806184"/>
            <ac:cxnSpMk id="35" creationId="{2CFBADD9-04C0-4110-BDF1-0C8F72CBCD1C}"/>
          </ac:cxnSpMkLst>
        </pc:cxnChg>
      </pc:sldChg>
      <pc:sldChg chg="addSp delSp modSp add mod">
        <pc:chgData name="selim Tira" userId="a483220af6bbce15" providerId="LiveId" clId="{0BD0C8AA-90B6-4DD7-8D87-53523DD6306C}" dt="2023-03-23T07:00:11.969" v="21112" actId="20577"/>
        <pc:sldMkLst>
          <pc:docMk/>
          <pc:sldMk cId="1076454768" sldId="2134806185"/>
        </pc:sldMkLst>
        <pc:spChg chg="del">
          <ac:chgData name="selim Tira" userId="a483220af6bbce15" providerId="LiveId" clId="{0BD0C8AA-90B6-4DD7-8D87-53523DD6306C}" dt="2023-03-22T19:35:42.542" v="13665" actId="478"/>
          <ac:spMkLst>
            <pc:docMk/>
            <pc:sldMk cId="1076454768" sldId="2134806185"/>
            <ac:spMk id="2" creationId="{81FAC9D6-1E80-FB92-4898-1678B129C854}"/>
          </ac:spMkLst>
        </pc:spChg>
        <pc:spChg chg="add mod">
          <ac:chgData name="selim Tira" userId="a483220af6bbce15" providerId="LiveId" clId="{0BD0C8AA-90B6-4DD7-8D87-53523DD6306C}" dt="2023-03-21T04:09:29.811" v="7439"/>
          <ac:spMkLst>
            <pc:docMk/>
            <pc:sldMk cId="1076454768" sldId="2134806185"/>
            <ac:spMk id="3" creationId="{42A24A8E-6E31-D370-01E7-365149E31D42}"/>
          </ac:spMkLst>
        </pc:spChg>
        <pc:spChg chg="del">
          <ac:chgData name="selim Tira" userId="a483220af6bbce15" providerId="LiveId" clId="{0BD0C8AA-90B6-4DD7-8D87-53523DD6306C}" dt="2023-03-22T08:30:29.318" v="13007" actId="478"/>
          <ac:spMkLst>
            <pc:docMk/>
            <pc:sldMk cId="1076454768" sldId="2134806185"/>
            <ac:spMk id="4" creationId="{37FF13DE-973C-2286-8DA2-111339BCCDE2}"/>
          </ac:spMkLst>
        </pc:spChg>
        <pc:spChg chg="del">
          <ac:chgData name="selim Tira" userId="a483220af6bbce15" providerId="LiveId" clId="{0BD0C8AA-90B6-4DD7-8D87-53523DD6306C}" dt="2023-03-22T08:30:35.468" v="13010" actId="478"/>
          <ac:spMkLst>
            <pc:docMk/>
            <pc:sldMk cId="1076454768" sldId="2134806185"/>
            <ac:spMk id="5" creationId="{ACE75393-BC80-2200-E3BF-6C13347B3CAF}"/>
          </ac:spMkLst>
        </pc:spChg>
        <pc:spChg chg="del">
          <ac:chgData name="selim Tira" userId="a483220af6bbce15" providerId="LiveId" clId="{0BD0C8AA-90B6-4DD7-8D87-53523DD6306C}" dt="2023-03-22T08:30:36.812" v="13011" actId="478"/>
          <ac:spMkLst>
            <pc:docMk/>
            <pc:sldMk cId="1076454768" sldId="2134806185"/>
            <ac:spMk id="6" creationId="{CA6B9355-F83A-2857-ABD3-0371BE6C3B10}"/>
          </ac:spMkLst>
        </pc:spChg>
        <pc:spChg chg="add mod">
          <ac:chgData name="selim Tira" userId="a483220af6bbce15" providerId="LiveId" clId="{0BD0C8AA-90B6-4DD7-8D87-53523DD6306C}" dt="2023-03-21T04:09:29.811" v="7439"/>
          <ac:spMkLst>
            <pc:docMk/>
            <pc:sldMk cId="1076454768" sldId="2134806185"/>
            <ac:spMk id="13" creationId="{11E6EA8B-1B8D-9BF7-69DC-4F10A3B0E73D}"/>
          </ac:spMkLst>
        </pc:spChg>
        <pc:spChg chg="add mod">
          <ac:chgData name="selim Tira" userId="a483220af6bbce15" providerId="LiveId" clId="{0BD0C8AA-90B6-4DD7-8D87-53523DD6306C}" dt="2023-03-21T04:27:39.109" v="7471" actId="20577"/>
          <ac:spMkLst>
            <pc:docMk/>
            <pc:sldMk cId="1076454768" sldId="2134806185"/>
            <ac:spMk id="14" creationId="{AA270459-B13E-A03F-76A0-F6D56A40CB93}"/>
          </ac:spMkLst>
        </pc:spChg>
        <pc:spChg chg="add mod">
          <ac:chgData name="selim Tira" userId="a483220af6bbce15" providerId="LiveId" clId="{0BD0C8AA-90B6-4DD7-8D87-53523DD6306C}" dt="2023-03-21T04:09:29.811" v="7439"/>
          <ac:spMkLst>
            <pc:docMk/>
            <pc:sldMk cId="1076454768" sldId="2134806185"/>
            <ac:spMk id="15" creationId="{0F4F2BBD-9FDD-921F-A96F-70C869020DF9}"/>
          </ac:spMkLst>
        </pc:spChg>
        <pc:spChg chg="add mod">
          <ac:chgData name="selim Tira" userId="a483220af6bbce15" providerId="LiveId" clId="{0BD0C8AA-90B6-4DD7-8D87-53523DD6306C}" dt="2023-03-21T04:09:33.763" v="7443" actId="20577"/>
          <ac:spMkLst>
            <pc:docMk/>
            <pc:sldMk cId="1076454768" sldId="2134806185"/>
            <ac:spMk id="16" creationId="{52E9B295-A068-6F78-6D7E-CD098B2A1367}"/>
          </ac:spMkLst>
        </pc:spChg>
        <pc:spChg chg="add mod">
          <ac:chgData name="selim Tira" userId="a483220af6bbce15" providerId="LiveId" clId="{0BD0C8AA-90B6-4DD7-8D87-53523DD6306C}" dt="2023-03-21T04:09:29.811" v="7439"/>
          <ac:spMkLst>
            <pc:docMk/>
            <pc:sldMk cId="1076454768" sldId="2134806185"/>
            <ac:spMk id="18" creationId="{22B10389-9EA4-395B-EBDA-48CC48749CCD}"/>
          </ac:spMkLst>
        </pc:spChg>
        <pc:spChg chg="add mod">
          <ac:chgData name="selim Tira" userId="a483220af6bbce15" providerId="LiveId" clId="{0BD0C8AA-90B6-4DD7-8D87-53523DD6306C}" dt="2023-03-21T04:27:21.454" v="7459" actId="20577"/>
          <ac:spMkLst>
            <pc:docMk/>
            <pc:sldMk cId="1076454768" sldId="2134806185"/>
            <ac:spMk id="19" creationId="{4D3B9062-1254-8DAD-E6C2-4DCA88FBDA19}"/>
          </ac:spMkLst>
        </pc:spChg>
        <pc:spChg chg="mod">
          <ac:chgData name="selim Tira" userId="a483220af6bbce15" providerId="LiveId" clId="{0BD0C8AA-90B6-4DD7-8D87-53523DD6306C}" dt="2023-03-22T08:30:12.797" v="13001"/>
          <ac:spMkLst>
            <pc:docMk/>
            <pc:sldMk cId="1076454768" sldId="2134806185"/>
            <ac:spMk id="21" creationId="{A6DFE1E2-66D3-4950-6CFF-E7A42334C631}"/>
          </ac:spMkLst>
        </pc:spChg>
        <pc:spChg chg="mod">
          <ac:chgData name="selim Tira" userId="a483220af6bbce15" providerId="LiveId" clId="{0BD0C8AA-90B6-4DD7-8D87-53523DD6306C}" dt="2023-03-22T08:30:12.797" v="13001"/>
          <ac:spMkLst>
            <pc:docMk/>
            <pc:sldMk cId="1076454768" sldId="2134806185"/>
            <ac:spMk id="22" creationId="{C82A9BB1-7C3C-5DEE-8E0C-6852728AF1DA}"/>
          </ac:spMkLst>
        </pc:spChg>
        <pc:spChg chg="mod">
          <ac:chgData name="selim Tira" userId="a483220af6bbce15" providerId="LiveId" clId="{0BD0C8AA-90B6-4DD7-8D87-53523DD6306C}" dt="2023-03-22T08:30:29.877" v="13008"/>
          <ac:spMkLst>
            <pc:docMk/>
            <pc:sldMk cId="1076454768" sldId="2134806185"/>
            <ac:spMk id="24" creationId="{0ED0F108-4321-B7C5-B513-0C6B264C927E}"/>
          </ac:spMkLst>
        </pc:spChg>
        <pc:spChg chg="mod">
          <ac:chgData name="selim Tira" userId="a483220af6bbce15" providerId="LiveId" clId="{0BD0C8AA-90B6-4DD7-8D87-53523DD6306C}" dt="2023-03-23T07:00:11.969" v="21112" actId="20577"/>
          <ac:spMkLst>
            <pc:docMk/>
            <pc:sldMk cId="1076454768" sldId="2134806185"/>
            <ac:spMk id="25" creationId="{4DE5E2D1-5986-1BF5-0482-34F765B4858D}"/>
          </ac:spMkLst>
        </pc:spChg>
        <pc:spChg chg="mod">
          <ac:chgData name="selim Tira" userId="a483220af6bbce15" providerId="LiveId" clId="{0BD0C8AA-90B6-4DD7-8D87-53523DD6306C}" dt="2023-03-23T06:52:50.417" v="20283" actId="255"/>
          <ac:spMkLst>
            <pc:docMk/>
            <pc:sldMk cId="1076454768" sldId="2134806185"/>
            <ac:spMk id="27" creationId="{2777CC7B-9539-2FD9-EF14-C42FCBB66A26}"/>
          </ac:spMkLst>
        </pc:spChg>
        <pc:spChg chg="mod">
          <ac:chgData name="selim Tira" userId="a483220af6bbce15" providerId="LiveId" clId="{0BD0C8AA-90B6-4DD7-8D87-53523DD6306C}" dt="2023-03-22T08:31:16.722" v="13053" actId="20577"/>
          <ac:spMkLst>
            <pc:docMk/>
            <pc:sldMk cId="1076454768" sldId="2134806185"/>
            <ac:spMk id="28" creationId="{9F86D3AC-7E1E-55B6-FC0D-9C38B7D19471}"/>
          </ac:spMkLst>
        </pc:spChg>
        <pc:spChg chg="mod">
          <ac:chgData name="selim Tira" userId="a483220af6bbce15" providerId="LiveId" clId="{0BD0C8AA-90B6-4DD7-8D87-53523DD6306C}" dt="2023-03-23T06:52:59.879" v="20285" actId="255"/>
          <ac:spMkLst>
            <pc:docMk/>
            <pc:sldMk cId="1076454768" sldId="2134806185"/>
            <ac:spMk id="30" creationId="{E648EACE-ED99-9AD4-B2FC-121E85D8B629}"/>
          </ac:spMkLst>
        </pc:spChg>
        <pc:spChg chg="mod">
          <ac:chgData name="selim Tira" userId="a483220af6bbce15" providerId="LiveId" clId="{0BD0C8AA-90B6-4DD7-8D87-53523DD6306C}" dt="2023-03-22T08:31:02.974" v="13019" actId="20577"/>
          <ac:spMkLst>
            <pc:docMk/>
            <pc:sldMk cId="1076454768" sldId="2134806185"/>
            <ac:spMk id="31" creationId="{1BB8BC6B-E3E7-6275-CC1C-B5A1B3E74286}"/>
          </ac:spMkLst>
        </pc:spChg>
        <pc:spChg chg="mod">
          <ac:chgData name="selim Tira" userId="a483220af6bbce15" providerId="LiveId" clId="{0BD0C8AA-90B6-4DD7-8D87-53523DD6306C}" dt="2023-03-23T06:59:58.260" v="21082" actId="14100"/>
          <ac:spMkLst>
            <pc:docMk/>
            <pc:sldMk cId="1076454768" sldId="2134806185"/>
            <ac:spMk id="32" creationId="{2FD25636-9E8F-40D7-B60A-AEAFB111BE18}"/>
          </ac:spMkLst>
        </pc:spChg>
        <pc:spChg chg="add mod">
          <ac:chgData name="selim Tira" userId="a483220af6bbce15" providerId="LiveId" clId="{0BD0C8AA-90B6-4DD7-8D87-53523DD6306C}" dt="2023-03-22T11:06:41.824" v="13282" actId="1076"/>
          <ac:spMkLst>
            <pc:docMk/>
            <pc:sldMk cId="1076454768" sldId="2134806185"/>
            <ac:spMk id="45" creationId="{B5428724-E2DC-3852-5250-98736FCE04FC}"/>
          </ac:spMkLst>
        </pc:spChg>
        <pc:spChg chg="mod">
          <ac:chgData name="selim Tira" userId="a483220af6bbce15" providerId="LiveId" clId="{0BD0C8AA-90B6-4DD7-8D87-53523DD6306C}" dt="2023-03-23T06:53:08.764" v="20286" actId="2711"/>
          <ac:spMkLst>
            <pc:docMk/>
            <pc:sldMk cId="1076454768" sldId="2134806185"/>
            <ac:spMk id="48" creationId="{8B109950-7C49-40A7-BD8D-488E8CB8E917}"/>
          </ac:spMkLst>
        </pc:spChg>
        <pc:spChg chg="mod">
          <ac:chgData name="selim Tira" userId="a483220af6bbce15" providerId="LiveId" clId="{0BD0C8AA-90B6-4DD7-8D87-53523DD6306C}" dt="2023-03-22T11:19:37.293" v="13372" actId="1076"/>
          <ac:spMkLst>
            <pc:docMk/>
            <pc:sldMk cId="1076454768" sldId="2134806185"/>
            <ac:spMk id="53" creationId="{ACCF198D-0061-0BFC-2FF3-A1FDB76EBB53}"/>
          </ac:spMkLst>
        </pc:spChg>
        <pc:spChg chg="mod">
          <ac:chgData name="selim Tira" userId="a483220af6bbce15" providerId="LiveId" clId="{0BD0C8AA-90B6-4DD7-8D87-53523DD6306C}" dt="2023-03-22T19:23:53.904" v="13456" actId="554"/>
          <ac:spMkLst>
            <pc:docMk/>
            <pc:sldMk cId="1076454768" sldId="2134806185"/>
            <ac:spMk id="58" creationId="{9DC12D19-6094-3677-0EB4-7D2BD1CDB887}"/>
          </ac:spMkLst>
        </pc:spChg>
        <pc:spChg chg="mod">
          <ac:chgData name="selim Tira" userId="a483220af6bbce15" providerId="LiveId" clId="{0BD0C8AA-90B6-4DD7-8D87-53523DD6306C}" dt="2023-03-22T11:10:16.826" v="13309" actId="478"/>
          <ac:spMkLst>
            <pc:docMk/>
            <pc:sldMk cId="1076454768" sldId="2134806185"/>
            <ac:spMk id="63" creationId="{57AF096C-9C91-21A6-E41A-6A42E1CBFBC4}"/>
          </ac:spMkLst>
        </pc:spChg>
        <pc:spChg chg="mod">
          <ac:chgData name="selim Tira" userId="a483220af6bbce15" providerId="LiveId" clId="{0BD0C8AA-90B6-4DD7-8D87-53523DD6306C}" dt="2023-03-22T11:11:24.936" v="13320" actId="478"/>
          <ac:spMkLst>
            <pc:docMk/>
            <pc:sldMk cId="1076454768" sldId="2134806185"/>
            <ac:spMk id="1029" creationId="{3A7BCE26-7333-9716-CF4E-573AA5938A1B}"/>
          </ac:spMkLst>
        </pc:spChg>
        <pc:spChg chg="mod">
          <ac:chgData name="selim Tira" userId="a483220af6bbce15" providerId="LiveId" clId="{0BD0C8AA-90B6-4DD7-8D87-53523DD6306C}" dt="2023-03-22T11:07:01.625" v="13285" actId="1076"/>
          <ac:spMkLst>
            <pc:docMk/>
            <pc:sldMk cId="1076454768" sldId="2134806185"/>
            <ac:spMk id="1034" creationId="{F07F0DB1-2A26-2BF7-0276-2E92FD41CB20}"/>
          </ac:spMkLst>
        </pc:spChg>
        <pc:spChg chg="mod">
          <ac:chgData name="selim Tira" userId="a483220af6bbce15" providerId="LiveId" clId="{0BD0C8AA-90B6-4DD7-8D87-53523DD6306C}" dt="2023-03-22T11:07:05.753" v="13286" actId="571"/>
          <ac:spMkLst>
            <pc:docMk/>
            <pc:sldMk cId="1076454768" sldId="2134806185"/>
            <ac:spMk id="1039" creationId="{16CF07CB-601F-E59F-D0F0-338D53D700E1}"/>
          </ac:spMkLst>
        </pc:spChg>
        <pc:spChg chg="mod">
          <ac:chgData name="selim Tira" userId="a483220af6bbce15" providerId="LiveId" clId="{0BD0C8AA-90B6-4DD7-8D87-53523DD6306C}" dt="2023-03-22T11:07:05.753" v="13286" actId="571"/>
          <ac:spMkLst>
            <pc:docMk/>
            <pc:sldMk cId="1076454768" sldId="2134806185"/>
            <ac:spMk id="1044" creationId="{A8AE8ED6-B47C-F98F-793F-7E89F5048EE9}"/>
          </ac:spMkLst>
        </pc:spChg>
        <pc:spChg chg="mod">
          <ac:chgData name="selim Tira" userId="a483220af6bbce15" providerId="LiveId" clId="{0BD0C8AA-90B6-4DD7-8D87-53523DD6306C}" dt="2023-03-22T11:07:05.753" v="13286" actId="571"/>
          <ac:spMkLst>
            <pc:docMk/>
            <pc:sldMk cId="1076454768" sldId="2134806185"/>
            <ac:spMk id="1049" creationId="{3CEF2B27-0D8F-D25C-5A4A-4673C4A6F2B8}"/>
          </ac:spMkLst>
        </pc:spChg>
        <pc:spChg chg="mod">
          <ac:chgData name="selim Tira" userId="a483220af6bbce15" providerId="LiveId" clId="{0BD0C8AA-90B6-4DD7-8D87-53523DD6306C}" dt="2023-03-22T11:07:11.196" v="13287" actId="571"/>
          <ac:spMkLst>
            <pc:docMk/>
            <pc:sldMk cId="1076454768" sldId="2134806185"/>
            <ac:spMk id="1054" creationId="{97B229C7-5A15-01A0-4EB4-066C76BF0C89}"/>
          </ac:spMkLst>
        </pc:spChg>
        <pc:spChg chg="add mod">
          <ac:chgData name="selim Tira" userId="a483220af6bbce15" providerId="LiveId" clId="{0BD0C8AA-90B6-4DD7-8D87-53523DD6306C}" dt="2023-03-23T06:53:08.764" v="20286" actId="2711"/>
          <ac:spMkLst>
            <pc:docMk/>
            <pc:sldMk cId="1076454768" sldId="2134806185"/>
            <ac:spMk id="1068" creationId="{3C2937A8-09A3-0DA3-47F8-DBEAEE5316B4}"/>
          </ac:spMkLst>
        </pc:spChg>
        <pc:spChg chg="add del">
          <ac:chgData name="selim Tira" userId="a483220af6bbce15" providerId="LiveId" clId="{0BD0C8AA-90B6-4DD7-8D87-53523DD6306C}" dt="2023-03-23T06:50:58.554" v="20036" actId="22"/>
          <ac:spMkLst>
            <pc:docMk/>
            <pc:sldMk cId="1076454768" sldId="2134806185"/>
            <ac:spMk id="1070" creationId="{E7C83385-6172-389E-6A9D-7BF4709A51BC}"/>
          </ac:spMkLst>
        </pc:spChg>
        <pc:spChg chg="add del">
          <ac:chgData name="selim Tira" userId="a483220af6bbce15" providerId="LiveId" clId="{0BD0C8AA-90B6-4DD7-8D87-53523DD6306C}" dt="2023-03-23T06:52:02.684" v="20096" actId="22"/>
          <ac:spMkLst>
            <pc:docMk/>
            <pc:sldMk cId="1076454768" sldId="2134806185"/>
            <ac:spMk id="1072" creationId="{6C297489-398C-753B-5A87-6C412393598E}"/>
          </ac:spMkLst>
        </pc:spChg>
        <pc:grpChg chg="del">
          <ac:chgData name="selim Tira" userId="a483220af6bbce15" providerId="LiveId" clId="{0BD0C8AA-90B6-4DD7-8D87-53523DD6306C}" dt="2023-03-22T08:31:22.350" v="13054" actId="478"/>
          <ac:grpSpMkLst>
            <pc:docMk/>
            <pc:sldMk cId="1076454768" sldId="2134806185"/>
            <ac:grpSpMk id="9" creationId="{E8B861E9-CB06-CDB9-246B-E479CAE63171}"/>
          </ac:grpSpMkLst>
        </pc:grpChg>
        <pc:grpChg chg="add del mod">
          <ac:chgData name="selim Tira" userId="a483220af6bbce15" providerId="LiveId" clId="{0BD0C8AA-90B6-4DD7-8D87-53523DD6306C}" dt="2023-03-22T08:30:27.731" v="13006" actId="21"/>
          <ac:grpSpMkLst>
            <pc:docMk/>
            <pc:sldMk cId="1076454768" sldId="2134806185"/>
            <ac:grpSpMk id="20" creationId="{0EE616C7-B093-E6F4-18BE-C38D6AA113A5}"/>
          </ac:grpSpMkLst>
        </pc:grpChg>
        <pc:grpChg chg="add mod">
          <ac:chgData name="selim Tira" userId="a483220af6bbce15" providerId="LiveId" clId="{0BD0C8AA-90B6-4DD7-8D87-53523DD6306C}" dt="2023-03-23T06:53:08.764" v="20286" actId="2711"/>
          <ac:grpSpMkLst>
            <pc:docMk/>
            <pc:sldMk cId="1076454768" sldId="2134806185"/>
            <ac:grpSpMk id="23" creationId="{30899D01-25D0-584C-B134-5BFF1BBB52DD}"/>
          </ac:grpSpMkLst>
        </pc:grpChg>
        <pc:grpChg chg="add mod">
          <ac:chgData name="selim Tira" userId="a483220af6bbce15" providerId="LiveId" clId="{0BD0C8AA-90B6-4DD7-8D87-53523DD6306C}" dt="2023-03-23T06:53:08.764" v="20286" actId="2711"/>
          <ac:grpSpMkLst>
            <pc:docMk/>
            <pc:sldMk cId="1076454768" sldId="2134806185"/>
            <ac:grpSpMk id="26" creationId="{EF9AFFD6-1024-CC73-2D77-6F6EF5F03F9B}"/>
          </ac:grpSpMkLst>
        </pc:grpChg>
        <pc:grpChg chg="add mod">
          <ac:chgData name="selim Tira" userId="a483220af6bbce15" providerId="LiveId" clId="{0BD0C8AA-90B6-4DD7-8D87-53523DD6306C}" dt="2023-03-23T06:53:08.764" v="20286" actId="2711"/>
          <ac:grpSpMkLst>
            <pc:docMk/>
            <pc:sldMk cId="1076454768" sldId="2134806185"/>
            <ac:grpSpMk id="29" creationId="{32713DEC-D636-C3F2-5757-74C7CE1CA490}"/>
          </ac:grpSpMkLst>
        </pc:grpChg>
        <pc:grpChg chg="add mod">
          <ac:chgData name="selim Tira" userId="a483220af6bbce15" providerId="LiveId" clId="{0BD0C8AA-90B6-4DD7-8D87-53523DD6306C}" dt="2023-03-22T11:06:41.824" v="13282" actId="1076"/>
          <ac:grpSpMkLst>
            <pc:docMk/>
            <pc:sldMk cId="1076454768" sldId="2134806185"/>
            <ac:grpSpMk id="46" creationId="{72931E95-BCB6-93BB-51BC-D7C6F8980A2D}"/>
          </ac:grpSpMkLst>
        </pc:grpChg>
        <pc:grpChg chg="add mod">
          <ac:chgData name="selim Tira" userId="a483220af6bbce15" providerId="LiveId" clId="{0BD0C8AA-90B6-4DD7-8D87-53523DD6306C}" dt="2023-03-23T06:53:08.764" v="20286" actId="2711"/>
          <ac:grpSpMkLst>
            <pc:docMk/>
            <pc:sldMk cId="1076454768" sldId="2134806185"/>
            <ac:grpSpMk id="47" creationId="{C0B2C954-1705-B05F-DD20-797B22D937CA}"/>
          </ac:grpSpMkLst>
        </pc:grpChg>
        <pc:grpChg chg="add del mod">
          <ac:chgData name="selim Tira" userId="a483220af6bbce15" providerId="LiveId" clId="{0BD0C8AA-90B6-4DD7-8D87-53523DD6306C}" dt="2023-03-22T11:08:28.637" v="13296" actId="478"/>
          <ac:grpSpMkLst>
            <pc:docMk/>
            <pc:sldMk cId="1076454768" sldId="2134806185"/>
            <ac:grpSpMk id="49" creationId="{1660C9DF-EF0F-EE4D-D6FB-354CE3EBB717}"/>
          </ac:grpSpMkLst>
        </pc:grpChg>
        <pc:grpChg chg="del mod">
          <ac:chgData name="selim Tira" userId="a483220af6bbce15" providerId="LiveId" clId="{0BD0C8AA-90B6-4DD7-8D87-53523DD6306C}" dt="2023-03-22T19:23:50.612" v="13455" actId="478"/>
          <ac:grpSpMkLst>
            <pc:docMk/>
            <pc:sldMk cId="1076454768" sldId="2134806185"/>
            <ac:grpSpMk id="50" creationId="{39C4F767-E59C-5734-80B2-3DAF6CF54FC5}"/>
          </ac:grpSpMkLst>
        </pc:grpChg>
        <pc:grpChg chg="add del mod">
          <ac:chgData name="selim Tira" userId="a483220af6bbce15" providerId="LiveId" clId="{0BD0C8AA-90B6-4DD7-8D87-53523DD6306C}" dt="2023-03-22T11:08:07.318" v="13291" actId="478"/>
          <ac:grpSpMkLst>
            <pc:docMk/>
            <pc:sldMk cId="1076454768" sldId="2134806185"/>
            <ac:grpSpMk id="54" creationId="{68796F9D-DEE3-C0C6-BBBB-ADDE1111B7BE}"/>
          </ac:grpSpMkLst>
        </pc:grpChg>
        <pc:grpChg chg="mod">
          <ac:chgData name="selim Tira" userId="a483220af6bbce15" providerId="LiveId" clId="{0BD0C8AA-90B6-4DD7-8D87-53523DD6306C}" dt="2023-03-22T19:29:01.192" v="13481" actId="164"/>
          <ac:grpSpMkLst>
            <pc:docMk/>
            <pc:sldMk cId="1076454768" sldId="2134806185"/>
            <ac:grpSpMk id="55" creationId="{4216A179-430D-2440-5640-1FF08A5410C9}"/>
          </ac:grpSpMkLst>
        </pc:grpChg>
        <pc:grpChg chg="add del mod">
          <ac:chgData name="selim Tira" userId="a483220af6bbce15" providerId="LiveId" clId="{0BD0C8AA-90B6-4DD7-8D87-53523DD6306C}" dt="2023-03-22T11:10:16.826" v="13309" actId="478"/>
          <ac:grpSpMkLst>
            <pc:docMk/>
            <pc:sldMk cId="1076454768" sldId="2134806185"/>
            <ac:grpSpMk id="59" creationId="{C9DF3F6C-CA78-838C-A426-D421204654C7}"/>
          </ac:grpSpMkLst>
        </pc:grpChg>
        <pc:grpChg chg="del mod">
          <ac:chgData name="selim Tira" userId="a483220af6bbce15" providerId="LiveId" clId="{0BD0C8AA-90B6-4DD7-8D87-53523DD6306C}" dt="2023-03-22T11:11:12.118" v="13318" actId="478"/>
          <ac:grpSpMkLst>
            <pc:docMk/>
            <pc:sldMk cId="1076454768" sldId="2134806185"/>
            <ac:grpSpMk id="60" creationId="{F6D29339-0CCD-DA1C-487F-47CFB8992F79}"/>
          </ac:grpSpMkLst>
        </pc:grpChg>
        <pc:grpChg chg="add del mod">
          <ac:chgData name="selim Tira" userId="a483220af6bbce15" providerId="LiveId" clId="{0BD0C8AA-90B6-4DD7-8D87-53523DD6306C}" dt="2023-03-22T11:11:24.936" v="13320" actId="478"/>
          <ac:grpSpMkLst>
            <pc:docMk/>
            <pc:sldMk cId="1076454768" sldId="2134806185"/>
            <ac:grpSpMk id="1024" creationId="{4AAD9798-240B-607B-381C-2625BEF09BA8}"/>
          </ac:grpSpMkLst>
        </pc:grpChg>
        <pc:grpChg chg="del mod">
          <ac:chgData name="selim Tira" userId="a483220af6bbce15" providerId="LiveId" clId="{0BD0C8AA-90B6-4DD7-8D87-53523DD6306C}" dt="2023-03-22T11:12:00.384" v="13325" actId="478"/>
          <ac:grpSpMkLst>
            <pc:docMk/>
            <pc:sldMk cId="1076454768" sldId="2134806185"/>
            <ac:grpSpMk id="1025" creationId="{3D6B4B04-D0A1-1F22-789F-BDC09B6CFBF7}"/>
          </ac:grpSpMkLst>
        </pc:grpChg>
        <pc:grpChg chg="add del mod">
          <ac:chgData name="selim Tira" userId="a483220af6bbce15" providerId="LiveId" clId="{0BD0C8AA-90B6-4DD7-8D87-53523DD6306C}" dt="2023-03-22T11:13:01.631" v="13331" actId="478"/>
          <ac:grpSpMkLst>
            <pc:docMk/>
            <pc:sldMk cId="1076454768" sldId="2134806185"/>
            <ac:grpSpMk id="1030" creationId="{87C6D584-EF6D-2325-0BA7-18300E0A1DC0}"/>
          </ac:grpSpMkLst>
        </pc:grpChg>
        <pc:grpChg chg="mod">
          <ac:chgData name="selim Tira" userId="a483220af6bbce15" providerId="LiveId" clId="{0BD0C8AA-90B6-4DD7-8D87-53523DD6306C}" dt="2023-03-22T11:07:01.625" v="13285" actId="1076"/>
          <ac:grpSpMkLst>
            <pc:docMk/>
            <pc:sldMk cId="1076454768" sldId="2134806185"/>
            <ac:grpSpMk id="1031" creationId="{EA739649-3501-BD61-C298-E05587ECACCC}"/>
          </ac:grpSpMkLst>
        </pc:grpChg>
        <pc:grpChg chg="add del mod">
          <ac:chgData name="selim Tira" userId="a483220af6bbce15" providerId="LiveId" clId="{0BD0C8AA-90B6-4DD7-8D87-53523DD6306C}" dt="2023-03-22T11:14:09.931" v="13339" actId="478"/>
          <ac:grpSpMkLst>
            <pc:docMk/>
            <pc:sldMk cId="1076454768" sldId="2134806185"/>
            <ac:grpSpMk id="1035" creationId="{10F13237-94F9-36E4-D52C-D914A3246196}"/>
          </ac:grpSpMkLst>
        </pc:grpChg>
        <pc:grpChg chg="mod">
          <ac:chgData name="selim Tira" userId="a483220af6bbce15" providerId="LiveId" clId="{0BD0C8AA-90B6-4DD7-8D87-53523DD6306C}" dt="2023-03-22T11:07:05.753" v="13286" actId="571"/>
          <ac:grpSpMkLst>
            <pc:docMk/>
            <pc:sldMk cId="1076454768" sldId="2134806185"/>
            <ac:grpSpMk id="1036" creationId="{40CCE9E1-D5F9-0AE2-CD55-290BD92036B7}"/>
          </ac:grpSpMkLst>
        </pc:grpChg>
        <pc:grpChg chg="add del mod">
          <ac:chgData name="selim Tira" userId="a483220af6bbce15" providerId="LiveId" clId="{0BD0C8AA-90B6-4DD7-8D87-53523DD6306C}" dt="2023-03-22T11:14:34.772" v="13342" actId="478"/>
          <ac:grpSpMkLst>
            <pc:docMk/>
            <pc:sldMk cId="1076454768" sldId="2134806185"/>
            <ac:grpSpMk id="1040" creationId="{ED6ABAB8-EE2F-EB6D-C378-D22D2E0F1871}"/>
          </ac:grpSpMkLst>
        </pc:grpChg>
        <pc:grpChg chg="mod">
          <ac:chgData name="selim Tira" userId="a483220af6bbce15" providerId="LiveId" clId="{0BD0C8AA-90B6-4DD7-8D87-53523DD6306C}" dt="2023-03-22T11:07:05.753" v="13286" actId="571"/>
          <ac:grpSpMkLst>
            <pc:docMk/>
            <pc:sldMk cId="1076454768" sldId="2134806185"/>
            <ac:grpSpMk id="1041" creationId="{5ED56F67-6F08-7A75-BA50-8D0CF5FFF59A}"/>
          </ac:grpSpMkLst>
        </pc:grpChg>
        <pc:grpChg chg="add del mod">
          <ac:chgData name="selim Tira" userId="a483220af6bbce15" providerId="LiveId" clId="{0BD0C8AA-90B6-4DD7-8D87-53523DD6306C}" dt="2023-03-22T11:16:12.638" v="13350" actId="478"/>
          <ac:grpSpMkLst>
            <pc:docMk/>
            <pc:sldMk cId="1076454768" sldId="2134806185"/>
            <ac:grpSpMk id="1045" creationId="{A0DB6669-A623-15D7-1FE1-12FB4FEAA51B}"/>
          </ac:grpSpMkLst>
        </pc:grpChg>
        <pc:grpChg chg="mod">
          <ac:chgData name="selim Tira" userId="a483220af6bbce15" providerId="LiveId" clId="{0BD0C8AA-90B6-4DD7-8D87-53523DD6306C}" dt="2023-03-22T11:07:05.753" v="13286" actId="571"/>
          <ac:grpSpMkLst>
            <pc:docMk/>
            <pc:sldMk cId="1076454768" sldId="2134806185"/>
            <ac:grpSpMk id="1046" creationId="{3C4D6908-D872-98F0-6A5C-8658BA59DED4}"/>
          </ac:grpSpMkLst>
        </pc:grpChg>
        <pc:grpChg chg="add del mod">
          <ac:chgData name="selim Tira" userId="a483220af6bbce15" providerId="LiveId" clId="{0BD0C8AA-90B6-4DD7-8D87-53523DD6306C}" dt="2023-03-22T11:19:02.943" v="13366" actId="478"/>
          <ac:grpSpMkLst>
            <pc:docMk/>
            <pc:sldMk cId="1076454768" sldId="2134806185"/>
            <ac:grpSpMk id="1050" creationId="{43C81938-79D9-DC73-371D-01820AE023A5}"/>
          </ac:grpSpMkLst>
        </pc:grpChg>
        <pc:grpChg chg="mod">
          <ac:chgData name="selim Tira" userId="a483220af6bbce15" providerId="LiveId" clId="{0BD0C8AA-90B6-4DD7-8D87-53523DD6306C}" dt="2023-03-22T11:07:11.196" v="13287" actId="571"/>
          <ac:grpSpMkLst>
            <pc:docMk/>
            <pc:sldMk cId="1076454768" sldId="2134806185"/>
            <ac:grpSpMk id="1051" creationId="{6870A6DD-765D-8988-C249-9098A4491DE2}"/>
          </ac:grpSpMkLst>
        </pc:grpChg>
        <pc:grpChg chg="add mod">
          <ac:chgData name="selim Tira" userId="a483220af6bbce15" providerId="LiveId" clId="{0BD0C8AA-90B6-4DD7-8D87-53523DD6306C}" dt="2023-03-23T06:53:08.764" v="20286" actId="2711"/>
          <ac:grpSpMkLst>
            <pc:docMk/>
            <pc:sldMk cId="1076454768" sldId="2134806185"/>
            <ac:grpSpMk id="1067" creationId="{46E4F78C-13D0-27F5-26AB-59DF270D20F4}"/>
          </ac:grpSpMkLst>
        </pc:grpChg>
        <pc:picChg chg="mod">
          <ac:chgData name="selim Tira" userId="a483220af6bbce15" providerId="LiveId" clId="{0BD0C8AA-90B6-4DD7-8D87-53523DD6306C}" dt="2023-03-23T06:53:08.764" v="20286" actId="2711"/>
          <ac:picMkLst>
            <pc:docMk/>
            <pc:sldMk cId="1076454768" sldId="2134806185"/>
            <ac:picMk id="8" creationId="{5D0D5405-729C-9A40-0321-6558FAD90391}"/>
          </ac:picMkLst>
        </pc:picChg>
        <pc:picChg chg="add del mod">
          <ac:chgData name="selim Tira" userId="a483220af6bbce15" providerId="LiveId" clId="{0BD0C8AA-90B6-4DD7-8D87-53523DD6306C}" dt="2023-03-22T11:20:51.288" v="13381" actId="478"/>
          <ac:picMkLst>
            <pc:docMk/>
            <pc:sldMk cId="1076454768" sldId="2134806185"/>
            <ac:picMk id="34" creationId="{EC9DC2A8-DCD9-5D09-C489-75DA1069DEE1}"/>
          </ac:picMkLst>
        </pc:picChg>
        <pc:picChg chg="add mod">
          <ac:chgData name="selim Tira" userId="a483220af6bbce15" providerId="LiveId" clId="{0BD0C8AA-90B6-4DD7-8D87-53523DD6306C}" dt="2023-03-22T11:06:41.824" v="13282" actId="1076"/>
          <ac:picMkLst>
            <pc:docMk/>
            <pc:sldMk cId="1076454768" sldId="2134806185"/>
            <ac:picMk id="35" creationId="{FE1DB443-C057-792D-888C-61BDE9C4F2E5}"/>
          </ac:picMkLst>
        </pc:picChg>
        <pc:picChg chg="add del mod">
          <ac:chgData name="selim Tira" userId="a483220af6bbce15" providerId="LiveId" clId="{0BD0C8AA-90B6-4DD7-8D87-53523DD6306C}" dt="2023-03-22T11:06:23.339" v="13277" actId="478"/>
          <ac:picMkLst>
            <pc:docMk/>
            <pc:sldMk cId="1076454768" sldId="2134806185"/>
            <ac:picMk id="36" creationId="{B11995AF-E296-966B-BA14-401A1AF1D62F}"/>
          </ac:picMkLst>
        </pc:picChg>
        <pc:picChg chg="add del mod">
          <ac:chgData name="selim Tira" userId="a483220af6bbce15" providerId="LiveId" clId="{0BD0C8AA-90B6-4DD7-8D87-53523DD6306C}" dt="2023-03-22T11:06:23.339" v="13277" actId="478"/>
          <ac:picMkLst>
            <pc:docMk/>
            <pc:sldMk cId="1076454768" sldId="2134806185"/>
            <ac:picMk id="37" creationId="{A81A613F-72DE-5A1F-C52D-A63D20D29AA2}"/>
          </ac:picMkLst>
        </pc:picChg>
        <pc:picChg chg="add del mod">
          <ac:chgData name="selim Tira" userId="a483220af6bbce15" providerId="LiveId" clId="{0BD0C8AA-90B6-4DD7-8D87-53523DD6306C}" dt="2023-03-22T11:06:23.339" v="13277" actId="478"/>
          <ac:picMkLst>
            <pc:docMk/>
            <pc:sldMk cId="1076454768" sldId="2134806185"/>
            <ac:picMk id="38" creationId="{D63ACD65-C5C3-C91C-269A-10AA1564D001}"/>
          </ac:picMkLst>
        </pc:picChg>
        <pc:picChg chg="add del mod">
          <ac:chgData name="selim Tira" userId="a483220af6bbce15" providerId="LiveId" clId="{0BD0C8AA-90B6-4DD7-8D87-53523DD6306C}" dt="2023-03-22T11:06:23.339" v="13277" actId="478"/>
          <ac:picMkLst>
            <pc:docMk/>
            <pc:sldMk cId="1076454768" sldId="2134806185"/>
            <ac:picMk id="39" creationId="{0BC845E5-5D4D-8D19-46F3-E7720F9AC8DA}"/>
          </ac:picMkLst>
        </pc:picChg>
        <pc:picChg chg="add del mod">
          <ac:chgData name="selim Tira" userId="a483220af6bbce15" providerId="LiveId" clId="{0BD0C8AA-90B6-4DD7-8D87-53523DD6306C}" dt="2023-03-22T11:06:23.339" v="13277" actId="478"/>
          <ac:picMkLst>
            <pc:docMk/>
            <pc:sldMk cId="1076454768" sldId="2134806185"/>
            <ac:picMk id="40" creationId="{EB750C39-283A-6D15-408C-00D69FFBB517}"/>
          </ac:picMkLst>
        </pc:picChg>
        <pc:picChg chg="add del mod">
          <ac:chgData name="selim Tira" userId="a483220af6bbce15" providerId="LiveId" clId="{0BD0C8AA-90B6-4DD7-8D87-53523DD6306C}" dt="2023-03-22T11:06:23.339" v="13277" actId="478"/>
          <ac:picMkLst>
            <pc:docMk/>
            <pc:sldMk cId="1076454768" sldId="2134806185"/>
            <ac:picMk id="41" creationId="{D4FDB72A-BB92-5CA5-37F2-91920DD6135E}"/>
          </ac:picMkLst>
        </pc:picChg>
        <pc:picChg chg="add del mod">
          <ac:chgData name="selim Tira" userId="a483220af6bbce15" providerId="LiveId" clId="{0BD0C8AA-90B6-4DD7-8D87-53523DD6306C}" dt="2023-03-22T11:06:23.339" v="13277" actId="478"/>
          <ac:picMkLst>
            <pc:docMk/>
            <pc:sldMk cId="1076454768" sldId="2134806185"/>
            <ac:picMk id="42" creationId="{BC4532A2-77D9-9F1B-32BB-CD9F3E9A2231}"/>
          </ac:picMkLst>
        </pc:picChg>
        <pc:picChg chg="add del mod">
          <ac:chgData name="selim Tira" userId="a483220af6bbce15" providerId="LiveId" clId="{0BD0C8AA-90B6-4DD7-8D87-53523DD6306C}" dt="2023-03-22T11:06:23.339" v="13277" actId="478"/>
          <ac:picMkLst>
            <pc:docMk/>
            <pc:sldMk cId="1076454768" sldId="2134806185"/>
            <ac:picMk id="43" creationId="{352AA42D-9E41-F2E1-B20B-5742220FE857}"/>
          </ac:picMkLst>
        </pc:picChg>
        <pc:picChg chg="add del mod">
          <ac:chgData name="selim Tira" userId="a483220af6bbce15" providerId="LiveId" clId="{0BD0C8AA-90B6-4DD7-8D87-53523DD6306C}" dt="2023-03-22T11:06:23.339" v="13277" actId="478"/>
          <ac:picMkLst>
            <pc:docMk/>
            <pc:sldMk cId="1076454768" sldId="2134806185"/>
            <ac:picMk id="44" creationId="{09FCFF94-F367-B0DB-8643-800405A08EE2}"/>
          </ac:picMkLst>
        </pc:picChg>
        <pc:picChg chg="del mod">
          <ac:chgData name="selim Tira" userId="a483220af6bbce15" providerId="LiveId" clId="{0BD0C8AA-90B6-4DD7-8D87-53523DD6306C}" dt="2023-03-22T11:08:28.637" v="13296" actId="478"/>
          <ac:picMkLst>
            <pc:docMk/>
            <pc:sldMk cId="1076454768" sldId="2134806185"/>
            <ac:picMk id="51" creationId="{880536A8-9351-56D3-F9AA-0327A54BA04C}"/>
          </ac:picMkLst>
        </pc:picChg>
        <pc:picChg chg="mod">
          <ac:chgData name="selim Tira" userId="a483220af6bbce15" providerId="LiveId" clId="{0BD0C8AA-90B6-4DD7-8D87-53523DD6306C}" dt="2023-03-22T11:19:37.293" v="13372" actId="1076"/>
          <ac:picMkLst>
            <pc:docMk/>
            <pc:sldMk cId="1076454768" sldId="2134806185"/>
            <ac:picMk id="52" creationId="{BC717E69-C749-4643-D4A0-26C7214A2429}"/>
          </ac:picMkLst>
        </pc:picChg>
        <pc:picChg chg="del mod">
          <ac:chgData name="selim Tira" userId="a483220af6bbce15" providerId="LiveId" clId="{0BD0C8AA-90B6-4DD7-8D87-53523DD6306C}" dt="2023-03-22T11:08:07.318" v="13291" actId="478"/>
          <ac:picMkLst>
            <pc:docMk/>
            <pc:sldMk cId="1076454768" sldId="2134806185"/>
            <ac:picMk id="56" creationId="{40AE0D60-02C1-9708-D2B3-BEACD4970D04}"/>
          </ac:picMkLst>
        </pc:picChg>
        <pc:picChg chg="mod">
          <ac:chgData name="selim Tira" userId="a483220af6bbce15" providerId="LiveId" clId="{0BD0C8AA-90B6-4DD7-8D87-53523DD6306C}" dt="2023-03-22T19:23:53.904" v="13456" actId="554"/>
          <ac:picMkLst>
            <pc:docMk/>
            <pc:sldMk cId="1076454768" sldId="2134806185"/>
            <ac:picMk id="57" creationId="{85360AC8-F52A-8557-4902-D51039BF7C4B}"/>
          </ac:picMkLst>
        </pc:picChg>
        <pc:picChg chg="del mod">
          <ac:chgData name="selim Tira" userId="a483220af6bbce15" providerId="LiveId" clId="{0BD0C8AA-90B6-4DD7-8D87-53523DD6306C}" dt="2023-03-22T11:10:16.826" v="13309" actId="478"/>
          <ac:picMkLst>
            <pc:docMk/>
            <pc:sldMk cId="1076454768" sldId="2134806185"/>
            <ac:picMk id="61" creationId="{BDD1CE4E-CD2D-07C6-F6AA-FC1F63723824}"/>
          </ac:picMkLst>
        </pc:picChg>
        <pc:picChg chg="mod">
          <ac:chgData name="selim Tira" userId="a483220af6bbce15" providerId="LiveId" clId="{0BD0C8AA-90B6-4DD7-8D87-53523DD6306C}" dt="2023-03-22T11:10:16.826" v="13309" actId="478"/>
          <ac:picMkLst>
            <pc:docMk/>
            <pc:sldMk cId="1076454768" sldId="2134806185"/>
            <ac:picMk id="62" creationId="{5E9E91DC-5A44-2530-C1B3-C63DB924E69C}"/>
          </ac:picMkLst>
        </pc:picChg>
        <pc:picChg chg="add mod">
          <ac:chgData name="selim Tira" userId="a483220af6bbce15" providerId="LiveId" clId="{0BD0C8AA-90B6-4DD7-8D87-53523DD6306C}" dt="2023-03-22T11:06:41.824" v="13282" actId="1076"/>
          <ac:picMkLst>
            <pc:docMk/>
            <pc:sldMk cId="1076454768" sldId="2134806185"/>
            <ac:picMk id="1026" creationId="{757692D2-DB69-7A70-0613-9BE3B2F0BDC8}"/>
          </ac:picMkLst>
        </pc:picChg>
        <pc:picChg chg="del mod">
          <ac:chgData name="selim Tira" userId="a483220af6bbce15" providerId="LiveId" clId="{0BD0C8AA-90B6-4DD7-8D87-53523DD6306C}" dt="2023-03-22T11:11:24.936" v="13320" actId="478"/>
          <ac:picMkLst>
            <pc:docMk/>
            <pc:sldMk cId="1076454768" sldId="2134806185"/>
            <ac:picMk id="1027" creationId="{57484DB6-8A55-D6DD-AA5E-96BAFA50136B}"/>
          </ac:picMkLst>
        </pc:picChg>
        <pc:picChg chg="mod">
          <ac:chgData name="selim Tira" userId="a483220af6bbce15" providerId="LiveId" clId="{0BD0C8AA-90B6-4DD7-8D87-53523DD6306C}" dt="2023-03-22T11:11:24.936" v="13320" actId="478"/>
          <ac:picMkLst>
            <pc:docMk/>
            <pc:sldMk cId="1076454768" sldId="2134806185"/>
            <ac:picMk id="1028" creationId="{12CAD3EE-3508-98FA-16FE-778DED101D39}"/>
          </ac:picMkLst>
        </pc:picChg>
        <pc:picChg chg="mod">
          <ac:chgData name="selim Tira" userId="a483220af6bbce15" providerId="LiveId" clId="{0BD0C8AA-90B6-4DD7-8D87-53523DD6306C}" dt="2023-03-22T11:07:01.625" v="13285" actId="1076"/>
          <ac:picMkLst>
            <pc:docMk/>
            <pc:sldMk cId="1076454768" sldId="2134806185"/>
            <ac:picMk id="1032" creationId="{B195392C-5D4B-3EED-12DE-0720C80CABA4}"/>
          </ac:picMkLst>
        </pc:picChg>
        <pc:picChg chg="mod">
          <ac:chgData name="selim Tira" userId="a483220af6bbce15" providerId="LiveId" clId="{0BD0C8AA-90B6-4DD7-8D87-53523DD6306C}" dt="2023-03-22T11:07:01.625" v="13285" actId="1076"/>
          <ac:picMkLst>
            <pc:docMk/>
            <pc:sldMk cId="1076454768" sldId="2134806185"/>
            <ac:picMk id="1033" creationId="{E4585360-6559-6D69-12B5-27F2060B3380}"/>
          </ac:picMkLst>
        </pc:picChg>
        <pc:picChg chg="mod">
          <ac:chgData name="selim Tira" userId="a483220af6bbce15" providerId="LiveId" clId="{0BD0C8AA-90B6-4DD7-8D87-53523DD6306C}" dt="2023-03-22T11:07:05.753" v="13286" actId="571"/>
          <ac:picMkLst>
            <pc:docMk/>
            <pc:sldMk cId="1076454768" sldId="2134806185"/>
            <ac:picMk id="1037" creationId="{E08A029A-0386-692D-20B3-70BAED967744}"/>
          </ac:picMkLst>
        </pc:picChg>
        <pc:picChg chg="mod">
          <ac:chgData name="selim Tira" userId="a483220af6bbce15" providerId="LiveId" clId="{0BD0C8AA-90B6-4DD7-8D87-53523DD6306C}" dt="2023-03-22T11:07:05.753" v="13286" actId="571"/>
          <ac:picMkLst>
            <pc:docMk/>
            <pc:sldMk cId="1076454768" sldId="2134806185"/>
            <ac:picMk id="1038" creationId="{3E0F8DD1-1DD7-791B-0149-E1C386B2C3CD}"/>
          </ac:picMkLst>
        </pc:picChg>
        <pc:picChg chg="mod">
          <ac:chgData name="selim Tira" userId="a483220af6bbce15" providerId="LiveId" clId="{0BD0C8AA-90B6-4DD7-8D87-53523DD6306C}" dt="2023-03-22T11:07:05.753" v="13286" actId="571"/>
          <ac:picMkLst>
            <pc:docMk/>
            <pc:sldMk cId="1076454768" sldId="2134806185"/>
            <ac:picMk id="1042" creationId="{8FD55A80-8589-A342-F6AE-0AA28A1FA747}"/>
          </ac:picMkLst>
        </pc:picChg>
        <pc:picChg chg="mod">
          <ac:chgData name="selim Tira" userId="a483220af6bbce15" providerId="LiveId" clId="{0BD0C8AA-90B6-4DD7-8D87-53523DD6306C}" dt="2023-03-22T11:07:05.753" v="13286" actId="571"/>
          <ac:picMkLst>
            <pc:docMk/>
            <pc:sldMk cId="1076454768" sldId="2134806185"/>
            <ac:picMk id="1043" creationId="{559374B4-E566-3937-10CE-AC26B4CCCFF5}"/>
          </ac:picMkLst>
        </pc:picChg>
        <pc:picChg chg="mod">
          <ac:chgData name="selim Tira" userId="a483220af6bbce15" providerId="LiveId" clId="{0BD0C8AA-90B6-4DD7-8D87-53523DD6306C}" dt="2023-03-22T11:07:05.753" v="13286" actId="571"/>
          <ac:picMkLst>
            <pc:docMk/>
            <pc:sldMk cId="1076454768" sldId="2134806185"/>
            <ac:picMk id="1047" creationId="{F858151F-9589-7AED-6343-70157E06BA00}"/>
          </ac:picMkLst>
        </pc:picChg>
        <pc:picChg chg="mod">
          <ac:chgData name="selim Tira" userId="a483220af6bbce15" providerId="LiveId" clId="{0BD0C8AA-90B6-4DD7-8D87-53523DD6306C}" dt="2023-03-22T11:07:05.753" v="13286" actId="571"/>
          <ac:picMkLst>
            <pc:docMk/>
            <pc:sldMk cId="1076454768" sldId="2134806185"/>
            <ac:picMk id="1048" creationId="{E5557300-3CB2-42E0-1075-224534B44ED4}"/>
          </ac:picMkLst>
        </pc:picChg>
        <pc:picChg chg="mod">
          <ac:chgData name="selim Tira" userId="a483220af6bbce15" providerId="LiveId" clId="{0BD0C8AA-90B6-4DD7-8D87-53523DD6306C}" dt="2023-03-22T11:07:11.196" v="13287" actId="571"/>
          <ac:picMkLst>
            <pc:docMk/>
            <pc:sldMk cId="1076454768" sldId="2134806185"/>
            <ac:picMk id="1052" creationId="{86CAAB95-6537-CECD-E669-6788224CB526}"/>
          </ac:picMkLst>
        </pc:picChg>
        <pc:picChg chg="mod">
          <ac:chgData name="selim Tira" userId="a483220af6bbce15" providerId="LiveId" clId="{0BD0C8AA-90B6-4DD7-8D87-53523DD6306C}" dt="2023-03-22T11:07:11.196" v="13287" actId="571"/>
          <ac:picMkLst>
            <pc:docMk/>
            <pc:sldMk cId="1076454768" sldId="2134806185"/>
            <ac:picMk id="1053" creationId="{E16ABB19-ED80-70B3-E72A-8E92414CF89C}"/>
          </ac:picMkLst>
        </pc:picChg>
        <pc:picChg chg="add mod">
          <ac:chgData name="selim Tira" userId="a483220af6bbce15" providerId="LiveId" clId="{0BD0C8AA-90B6-4DD7-8D87-53523DD6306C}" dt="2023-03-23T06:53:08.764" v="20286" actId="2711"/>
          <ac:picMkLst>
            <pc:docMk/>
            <pc:sldMk cId="1076454768" sldId="2134806185"/>
            <ac:picMk id="1055" creationId="{1CA0254C-2D30-BC02-4129-DFC5B883BCB1}"/>
          </ac:picMkLst>
        </pc:picChg>
        <pc:picChg chg="add mod">
          <ac:chgData name="selim Tira" userId="a483220af6bbce15" providerId="LiveId" clId="{0BD0C8AA-90B6-4DD7-8D87-53523DD6306C}" dt="2023-03-22T19:29:01.192" v="13481" actId="164"/>
          <ac:picMkLst>
            <pc:docMk/>
            <pc:sldMk cId="1076454768" sldId="2134806185"/>
            <ac:picMk id="1056" creationId="{6C3151DD-4C3D-B2DE-3AA7-70A56B50CE81}"/>
          </ac:picMkLst>
        </pc:picChg>
        <pc:picChg chg="add mod">
          <ac:chgData name="selim Tira" userId="a483220af6bbce15" providerId="LiveId" clId="{0BD0C8AA-90B6-4DD7-8D87-53523DD6306C}" dt="2023-03-23T06:53:08.764" v="20286" actId="2711"/>
          <ac:picMkLst>
            <pc:docMk/>
            <pc:sldMk cId="1076454768" sldId="2134806185"/>
            <ac:picMk id="1057" creationId="{1CF05C3D-6C79-6CE9-6989-22B55CBA92C8}"/>
          </ac:picMkLst>
        </pc:picChg>
        <pc:picChg chg="add mod">
          <ac:chgData name="selim Tira" userId="a483220af6bbce15" providerId="LiveId" clId="{0BD0C8AA-90B6-4DD7-8D87-53523DD6306C}" dt="2023-03-23T06:53:08.764" v="20286" actId="2711"/>
          <ac:picMkLst>
            <pc:docMk/>
            <pc:sldMk cId="1076454768" sldId="2134806185"/>
            <ac:picMk id="1058" creationId="{666490BC-AD65-A49D-6156-F82708C5090C}"/>
          </ac:picMkLst>
        </pc:picChg>
        <pc:picChg chg="add del mod">
          <ac:chgData name="selim Tira" userId="a483220af6bbce15" providerId="LiveId" clId="{0BD0C8AA-90B6-4DD7-8D87-53523DD6306C}" dt="2023-03-22T19:26:30.283" v="13472" actId="478"/>
          <ac:picMkLst>
            <pc:docMk/>
            <pc:sldMk cId="1076454768" sldId="2134806185"/>
            <ac:picMk id="1059" creationId="{C163F597-99B0-4A04-2815-CC6E05A0AAE1}"/>
          </ac:picMkLst>
        </pc:picChg>
        <pc:picChg chg="add mod">
          <ac:chgData name="selim Tira" userId="a483220af6bbce15" providerId="LiveId" clId="{0BD0C8AA-90B6-4DD7-8D87-53523DD6306C}" dt="2023-03-23T06:53:08.764" v="20286" actId="2711"/>
          <ac:picMkLst>
            <pc:docMk/>
            <pc:sldMk cId="1076454768" sldId="2134806185"/>
            <ac:picMk id="1060" creationId="{B9C3A265-C391-6AF5-3145-67B2D1AC405E}"/>
          </ac:picMkLst>
        </pc:picChg>
        <pc:picChg chg="add mod">
          <ac:chgData name="selim Tira" userId="a483220af6bbce15" providerId="LiveId" clId="{0BD0C8AA-90B6-4DD7-8D87-53523DD6306C}" dt="2023-03-23T06:53:08.764" v="20286" actId="2711"/>
          <ac:picMkLst>
            <pc:docMk/>
            <pc:sldMk cId="1076454768" sldId="2134806185"/>
            <ac:picMk id="1061" creationId="{D714B57F-A2A5-4415-5944-6E570EF3219A}"/>
          </ac:picMkLst>
        </pc:picChg>
        <pc:picChg chg="add mod">
          <ac:chgData name="selim Tira" userId="a483220af6bbce15" providerId="LiveId" clId="{0BD0C8AA-90B6-4DD7-8D87-53523DD6306C}" dt="2023-03-23T06:53:08.764" v="20286" actId="2711"/>
          <ac:picMkLst>
            <pc:docMk/>
            <pc:sldMk cId="1076454768" sldId="2134806185"/>
            <ac:picMk id="1062" creationId="{2C7B8E47-BE09-1B1F-7329-8727EE78C408}"/>
          </ac:picMkLst>
        </pc:picChg>
        <pc:picChg chg="add mod">
          <ac:chgData name="selim Tira" userId="a483220af6bbce15" providerId="LiveId" clId="{0BD0C8AA-90B6-4DD7-8D87-53523DD6306C}" dt="2023-03-23T06:53:08.764" v="20286" actId="2711"/>
          <ac:picMkLst>
            <pc:docMk/>
            <pc:sldMk cId="1076454768" sldId="2134806185"/>
            <ac:picMk id="1063" creationId="{79E824EA-7773-615D-BDF7-A678356CFA29}"/>
          </ac:picMkLst>
        </pc:picChg>
        <pc:picChg chg="add del mod">
          <ac:chgData name="selim Tira" userId="a483220af6bbce15" providerId="LiveId" clId="{0BD0C8AA-90B6-4DD7-8D87-53523DD6306C}" dt="2023-03-22T19:26:19.537" v="13468" actId="21"/>
          <ac:picMkLst>
            <pc:docMk/>
            <pc:sldMk cId="1076454768" sldId="2134806185"/>
            <ac:picMk id="1064" creationId="{AA00C2B0-A4A9-C1F6-4A1D-FAEFD8F9BAB3}"/>
          </ac:picMkLst>
        </pc:picChg>
        <pc:picChg chg="add del mod">
          <ac:chgData name="selim Tira" userId="a483220af6bbce15" providerId="LiveId" clId="{0BD0C8AA-90B6-4DD7-8D87-53523DD6306C}" dt="2023-03-22T19:26:29.150" v="13471" actId="21"/>
          <ac:picMkLst>
            <pc:docMk/>
            <pc:sldMk cId="1076454768" sldId="2134806185"/>
            <ac:picMk id="1065" creationId="{58CFDDB6-38A2-8676-6FA5-4526E357BCAA}"/>
          </ac:picMkLst>
        </pc:picChg>
        <pc:picChg chg="add mod">
          <ac:chgData name="selim Tira" userId="a483220af6bbce15" providerId="LiveId" clId="{0BD0C8AA-90B6-4DD7-8D87-53523DD6306C}" dt="2023-03-23T06:53:08.764" v="20286" actId="2711"/>
          <ac:picMkLst>
            <pc:docMk/>
            <pc:sldMk cId="1076454768" sldId="2134806185"/>
            <ac:picMk id="1066" creationId="{E1101D9F-9F5C-8C7C-1F80-E150C6626EFD}"/>
          </ac:picMkLst>
        </pc:picChg>
        <pc:cxnChg chg="add mod">
          <ac:chgData name="selim Tira" userId="a483220af6bbce15" providerId="LiveId" clId="{0BD0C8AA-90B6-4DD7-8D87-53523DD6306C}" dt="2023-03-21T04:09:29.811" v="7439"/>
          <ac:cxnSpMkLst>
            <pc:docMk/>
            <pc:sldMk cId="1076454768" sldId="2134806185"/>
            <ac:cxnSpMk id="7" creationId="{55DF6489-48F3-768B-C8FA-9DD60C43FB83}"/>
          </ac:cxnSpMkLst>
        </pc:cxnChg>
        <pc:cxnChg chg="add mod">
          <ac:chgData name="selim Tira" userId="a483220af6bbce15" providerId="LiveId" clId="{0BD0C8AA-90B6-4DD7-8D87-53523DD6306C}" dt="2023-03-21T04:09:29.811" v="7439"/>
          <ac:cxnSpMkLst>
            <pc:docMk/>
            <pc:sldMk cId="1076454768" sldId="2134806185"/>
            <ac:cxnSpMk id="17" creationId="{4A5F1C87-84A2-69C4-9DD0-BAB28F0C1807}"/>
          </ac:cxnSpMkLst>
        </pc:cxnChg>
      </pc:sldChg>
      <pc:sldChg chg="addSp delSp modSp add mod">
        <pc:chgData name="selim Tira" userId="a483220af6bbce15" providerId="LiveId" clId="{0BD0C8AA-90B6-4DD7-8D87-53523DD6306C}" dt="2023-03-23T07:48:05.328" v="22895" actId="20577"/>
        <pc:sldMkLst>
          <pc:docMk/>
          <pc:sldMk cId="3284647987" sldId="2134806186"/>
        </pc:sldMkLst>
        <pc:spChg chg="mod">
          <ac:chgData name="selim Tira" userId="a483220af6bbce15" providerId="LiveId" clId="{0BD0C8AA-90B6-4DD7-8D87-53523DD6306C}" dt="2023-03-23T07:02:55.180" v="21235" actId="164"/>
          <ac:spMkLst>
            <pc:docMk/>
            <pc:sldMk cId="3284647987" sldId="2134806186"/>
            <ac:spMk id="2" creationId="{DD9463C1-2FCC-DBF7-74D5-5ADE42EB781F}"/>
          </ac:spMkLst>
        </pc:spChg>
        <pc:spChg chg="add del mod ord">
          <ac:chgData name="selim Tira" userId="a483220af6bbce15" providerId="LiveId" clId="{0BD0C8AA-90B6-4DD7-8D87-53523DD6306C}" dt="2023-03-23T07:03:28.300" v="21244" actId="167"/>
          <ac:spMkLst>
            <pc:docMk/>
            <pc:sldMk cId="3284647987" sldId="2134806186"/>
            <ac:spMk id="6" creationId="{819CA953-6DF6-1F79-8606-334DBEE07090}"/>
          </ac:spMkLst>
        </pc:spChg>
        <pc:spChg chg="del mod">
          <ac:chgData name="selim Tira" userId="a483220af6bbce15" providerId="LiveId" clId="{0BD0C8AA-90B6-4DD7-8D87-53523DD6306C}" dt="2023-03-23T03:44:06.078" v="16261" actId="21"/>
          <ac:spMkLst>
            <pc:docMk/>
            <pc:sldMk cId="3284647987" sldId="2134806186"/>
            <ac:spMk id="16" creationId="{B298BE91-45C8-EB45-C291-2C3A053EA9B8}"/>
          </ac:spMkLst>
        </pc:spChg>
        <pc:spChg chg="add mod ord topLvl">
          <ac:chgData name="selim Tira" userId="a483220af6bbce15" providerId="LiveId" clId="{0BD0C8AA-90B6-4DD7-8D87-53523DD6306C}" dt="2023-03-23T04:16:20.031" v="16926" actId="208"/>
          <ac:spMkLst>
            <pc:docMk/>
            <pc:sldMk cId="3284647987" sldId="2134806186"/>
            <ac:spMk id="17" creationId="{2D387A7A-F42E-359E-AF13-5ADFA2E2DF55}"/>
          </ac:spMkLst>
        </pc:spChg>
        <pc:spChg chg="mod">
          <ac:chgData name="selim Tira" userId="a483220af6bbce15" providerId="LiveId" clId="{0BD0C8AA-90B6-4DD7-8D87-53523DD6306C}" dt="2023-03-23T07:01:24.078" v="21233" actId="20577"/>
          <ac:spMkLst>
            <pc:docMk/>
            <pc:sldMk cId="3284647987" sldId="2134806186"/>
            <ac:spMk id="32" creationId="{2FD25636-9E8F-40D7-B60A-AEAFB111BE18}"/>
          </ac:spMkLst>
        </pc:spChg>
        <pc:spChg chg="mod">
          <ac:chgData name="selim Tira" userId="a483220af6bbce15" providerId="LiveId" clId="{0BD0C8AA-90B6-4DD7-8D87-53523DD6306C}" dt="2023-03-23T07:48:05.328" v="22895" actId="20577"/>
          <ac:spMkLst>
            <pc:docMk/>
            <pc:sldMk cId="3284647987" sldId="2134806186"/>
            <ac:spMk id="33" creationId="{B3CD3181-4FF8-DECF-C4D0-D6001BA33D6E}"/>
          </ac:spMkLst>
        </pc:spChg>
        <pc:spChg chg="del mod topLvl">
          <ac:chgData name="selim Tira" userId="a483220af6bbce15" providerId="LiveId" clId="{0BD0C8AA-90B6-4DD7-8D87-53523DD6306C}" dt="2023-03-23T04:03:09.103" v="16670" actId="478"/>
          <ac:spMkLst>
            <pc:docMk/>
            <pc:sldMk cId="3284647987" sldId="2134806186"/>
            <ac:spMk id="39" creationId="{161884F5-5841-A9A4-1952-CFD5B2707930}"/>
          </ac:spMkLst>
        </pc:spChg>
        <pc:spChg chg="del mod topLvl">
          <ac:chgData name="selim Tira" userId="a483220af6bbce15" providerId="LiveId" clId="{0BD0C8AA-90B6-4DD7-8D87-53523DD6306C}" dt="2023-03-23T04:03:41.046" v="16676" actId="478"/>
          <ac:spMkLst>
            <pc:docMk/>
            <pc:sldMk cId="3284647987" sldId="2134806186"/>
            <ac:spMk id="41" creationId="{22DC70C0-DB04-316B-1BA7-9B286956E3C5}"/>
          </ac:spMkLst>
        </pc:spChg>
        <pc:spChg chg="mod">
          <ac:chgData name="selim Tira" userId="a483220af6bbce15" providerId="LiveId" clId="{0BD0C8AA-90B6-4DD7-8D87-53523DD6306C}" dt="2023-03-23T03:56:01.284" v="16487" actId="165"/>
          <ac:spMkLst>
            <pc:docMk/>
            <pc:sldMk cId="3284647987" sldId="2134806186"/>
            <ac:spMk id="51" creationId="{7FA3D25C-EFF4-01CC-3A41-F38BEBA6746E}"/>
          </ac:spMkLst>
        </pc:spChg>
        <pc:spChg chg="add del mod topLvl">
          <ac:chgData name="selim Tira" userId="a483220af6bbce15" providerId="LiveId" clId="{0BD0C8AA-90B6-4DD7-8D87-53523DD6306C}" dt="2023-03-23T04:44:06.675" v="17498" actId="165"/>
          <ac:spMkLst>
            <pc:docMk/>
            <pc:sldMk cId="3284647987" sldId="2134806186"/>
            <ac:spMk id="57" creationId="{7DDD9CBF-C8CE-28B1-D43D-94104DCAA0C0}"/>
          </ac:spMkLst>
        </pc:spChg>
        <pc:spChg chg="mod">
          <ac:chgData name="selim Tira" userId="a483220af6bbce15" providerId="LiveId" clId="{0BD0C8AA-90B6-4DD7-8D87-53523DD6306C}" dt="2023-03-23T03:54:55.945" v="16477" actId="571"/>
          <ac:spMkLst>
            <pc:docMk/>
            <pc:sldMk cId="3284647987" sldId="2134806186"/>
            <ac:spMk id="58" creationId="{C542CB52-AA3B-0953-81F1-7534EB20B230}"/>
          </ac:spMkLst>
        </pc:spChg>
        <pc:spChg chg="mod ord topLvl">
          <ac:chgData name="selim Tira" userId="a483220af6bbce15" providerId="LiveId" clId="{0BD0C8AA-90B6-4DD7-8D87-53523DD6306C}" dt="2023-03-23T04:16:27.021" v="16927" actId="207"/>
          <ac:spMkLst>
            <pc:docMk/>
            <pc:sldMk cId="3284647987" sldId="2134806186"/>
            <ac:spMk id="62" creationId="{7C55E00E-4E85-A6BA-F7CE-2E83D9056E1B}"/>
          </ac:spMkLst>
        </pc:spChg>
        <pc:spChg chg="add del">
          <ac:chgData name="selim Tira" userId="a483220af6bbce15" providerId="LiveId" clId="{0BD0C8AA-90B6-4DD7-8D87-53523DD6306C}" dt="2023-03-23T03:44:07.011" v="16262" actId="478"/>
          <ac:spMkLst>
            <pc:docMk/>
            <pc:sldMk cId="3284647987" sldId="2134806186"/>
            <ac:spMk id="63" creationId="{C3706DAE-8EF2-F089-51A6-AC678D9F62EE}"/>
          </ac:spMkLst>
        </pc:spChg>
        <pc:spChg chg="del">
          <ac:chgData name="selim Tira" userId="a483220af6bbce15" providerId="LiveId" clId="{0BD0C8AA-90B6-4DD7-8D87-53523DD6306C}" dt="2023-03-23T03:42:23.904" v="16202" actId="478"/>
          <ac:spMkLst>
            <pc:docMk/>
            <pc:sldMk cId="3284647987" sldId="2134806186"/>
            <ac:spMk id="64" creationId="{EC8084E0-806A-8E45-FC6B-9181A0C8821F}"/>
          </ac:spMkLst>
        </pc:spChg>
        <pc:spChg chg="del">
          <ac:chgData name="selim Tira" userId="a483220af6bbce15" providerId="LiveId" clId="{0BD0C8AA-90B6-4DD7-8D87-53523DD6306C}" dt="2023-03-23T03:42:20.960" v="16201" actId="478"/>
          <ac:spMkLst>
            <pc:docMk/>
            <pc:sldMk cId="3284647987" sldId="2134806186"/>
            <ac:spMk id="67" creationId="{F6C08039-1F14-CC22-D5D0-4F3F27C0380B}"/>
          </ac:spMkLst>
        </pc:spChg>
        <pc:spChg chg="del mod">
          <ac:chgData name="selim Tira" userId="a483220af6bbce15" providerId="LiveId" clId="{0BD0C8AA-90B6-4DD7-8D87-53523DD6306C}" dt="2023-03-23T04:03:41.046" v="16676" actId="478"/>
          <ac:spMkLst>
            <pc:docMk/>
            <pc:sldMk cId="3284647987" sldId="2134806186"/>
            <ac:spMk id="69" creationId="{E189628F-0B6A-1174-9884-A9CEF7574D63}"/>
          </ac:spMkLst>
        </pc:spChg>
        <pc:spChg chg="mod">
          <ac:chgData name="selim Tira" userId="a483220af6bbce15" providerId="LiveId" clId="{0BD0C8AA-90B6-4DD7-8D87-53523DD6306C}" dt="2023-03-23T04:15:54.773" v="16921" actId="1076"/>
          <ac:spMkLst>
            <pc:docMk/>
            <pc:sldMk cId="3284647987" sldId="2134806186"/>
            <ac:spMk id="73" creationId="{20F00B91-C7DE-47A2-5911-28051BA4A960}"/>
          </ac:spMkLst>
        </pc:spChg>
        <pc:spChg chg="mod topLvl">
          <ac:chgData name="selim Tira" userId="a483220af6bbce15" providerId="LiveId" clId="{0BD0C8AA-90B6-4DD7-8D87-53523DD6306C}" dt="2023-03-23T07:02:55.180" v="21235" actId="164"/>
          <ac:spMkLst>
            <pc:docMk/>
            <pc:sldMk cId="3284647987" sldId="2134806186"/>
            <ac:spMk id="74" creationId="{31403F76-9E90-5919-17BD-FA98433A3203}"/>
          </ac:spMkLst>
        </pc:spChg>
        <pc:spChg chg="mod">
          <ac:chgData name="selim Tira" userId="a483220af6bbce15" providerId="LiveId" clId="{0BD0C8AA-90B6-4DD7-8D87-53523DD6306C}" dt="2023-03-23T04:15:54.773" v="16921" actId="1076"/>
          <ac:spMkLst>
            <pc:docMk/>
            <pc:sldMk cId="3284647987" sldId="2134806186"/>
            <ac:spMk id="75" creationId="{8B15BF25-19B2-F007-8270-9F4FFAE8A6BE}"/>
          </ac:spMkLst>
        </pc:spChg>
        <pc:spChg chg="del">
          <ac:chgData name="selim Tira" userId="a483220af6bbce15" providerId="LiveId" clId="{0BD0C8AA-90B6-4DD7-8D87-53523DD6306C}" dt="2023-03-23T03:21:48.629" v="15734" actId="478"/>
          <ac:spMkLst>
            <pc:docMk/>
            <pc:sldMk cId="3284647987" sldId="2134806186"/>
            <ac:spMk id="82" creationId="{56AAED5C-D8E3-7233-51FB-CC689799EEA2}"/>
          </ac:spMkLst>
        </pc:spChg>
        <pc:spChg chg="del">
          <ac:chgData name="selim Tira" userId="a483220af6bbce15" providerId="LiveId" clId="{0BD0C8AA-90B6-4DD7-8D87-53523DD6306C}" dt="2023-03-23T03:21:48.629" v="15734" actId="478"/>
          <ac:spMkLst>
            <pc:docMk/>
            <pc:sldMk cId="3284647987" sldId="2134806186"/>
            <ac:spMk id="83" creationId="{4C7D64E0-2CDB-3912-320F-34E3C4DFB4DD}"/>
          </ac:spMkLst>
        </pc:spChg>
        <pc:spChg chg="del">
          <ac:chgData name="selim Tira" userId="a483220af6bbce15" providerId="LiveId" clId="{0BD0C8AA-90B6-4DD7-8D87-53523DD6306C}" dt="2023-03-23T03:21:48.629" v="15734" actId="478"/>
          <ac:spMkLst>
            <pc:docMk/>
            <pc:sldMk cId="3284647987" sldId="2134806186"/>
            <ac:spMk id="84" creationId="{3425B270-709D-7595-8DB6-3DBDB6F465A0}"/>
          </ac:spMkLst>
        </pc:spChg>
        <pc:spChg chg="del">
          <ac:chgData name="selim Tira" userId="a483220af6bbce15" providerId="LiveId" clId="{0BD0C8AA-90B6-4DD7-8D87-53523DD6306C}" dt="2023-03-23T03:21:48.629" v="15734" actId="478"/>
          <ac:spMkLst>
            <pc:docMk/>
            <pc:sldMk cId="3284647987" sldId="2134806186"/>
            <ac:spMk id="85" creationId="{F9FD5476-9B33-91E7-A02A-AD4AF0BBAAE8}"/>
          </ac:spMkLst>
        </pc:spChg>
        <pc:spChg chg="del">
          <ac:chgData name="selim Tira" userId="a483220af6bbce15" providerId="LiveId" clId="{0BD0C8AA-90B6-4DD7-8D87-53523DD6306C}" dt="2023-03-23T03:21:48.629" v="15734" actId="478"/>
          <ac:spMkLst>
            <pc:docMk/>
            <pc:sldMk cId="3284647987" sldId="2134806186"/>
            <ac:spMk id="86" creationId="{89B12931-5673-0F67-1175-78FCCCB2F5B1}"/>
          </ac:spMkLst>
        </pc:spChg>
        <pc:spChg chg="mod">
          <ac:chgData name="selim Tira" userId="a483220af6bbce15" providerId="LiveId" clId="{0BD0C8AA-90B6-4DD7-8D87-53523DD6306C}" dt="2023-03-23T03:54:55.945" v="16477" actId="571"/>
          <ac:spMkLst>
            <pc:docMk/>
            <pc:sldMk cId="3284647987" sldId="2134806186"/>
            <ac:spMk id="88" creationId="{48BA1C04-5F43-54D1-44C8-8449F685E094}"/>
          </ac:spMkLst>
        </pc:spChg>
        <pc:spChg chg="del">
          <ac:chgData name="selim Tira" userId="a483220af6bbce15" providerId="LiveId" clId="{0BD0C8AA-90B6-4DD7-8D87-53523DD6306C}" dt="2023-03-23T03:42:20.960" v="16201" actId="478"/>
          <ac:spMkLst>
            <pc:docMk/>
            <pc:sldMk cId="3284647987" sldId="2134806186"/>
            <ac:spMk id="92" creationId="{25660EA0-A1CC-7D38-CD00-FCBFDC11684D}"/>
          </ac:spMkLst>
        </pc:spChg>
        <pc:spChg chg="del">
          <ac:chgData name="selim Tira" userId="a483220af6bbce15" providerId="LiveId" clId="{0BD0C8AA-90B6-4DD7-8D87-53523DD6306C}" dt="2023-03-23T03:42:20.960" v="16201" actId="478"/>
          <ac:spMkLst>
            <pc:docMk/>
            <pc:sldMk cId="3284647987" sldId="2134806186"/>
            <ac:spMk id="93" creationId="{8024950E-DE80-0481-D56D-9A0B608CD1C2}"/>
          </ac:spMkLst>
        </pc:spChg>
        <pc:spChg chg="mod">
          <ac:chgData name="selim Tira" userId="a483220af6bbce15" providerId="LiveId" clId="{0BD0C8AA-90B6-4DD7-8D87-53523DD6306C}" dt="2023-03-23T03:56:01.284" v="16487" actId="165"/>
          <ac:spMkLst>
            <pc:docMk/>
            <pc:sldMk cId="3284647987" sldId="2134806186"/>
            <ac:spMk id="102" creationId="{373128E3-3265-B39A-4F14-5465BE4DA4CD}"/>
          </ac:spMkLst>
        </pc:spChg>
        <pc:spChg chg="del mod topLvl">
          <ac:chgData name="selim Tira" userId="a483220af6bbce15" providerId="LiveId" clId="{0BD0C8AA-90B6-4DD7-8D87-53523DD6306C}" dt="2023-03-23T04:03:09.103" v="16670" actId="478"/>
          <ac:spMkLst>
            <pc:docMk/>
            <pc:sldMk cId="3284647987" sldId="2134806186"/>
            <ac:spMk id="105" creationId="{A62E4EDD-FE33-4201-06C1-C1528D7DBA54}"/>
          </ac:spMkLst>
        </pc:spChg>
        <pc:spChg chg="mod">
          <ac:chgData name="selim Tira" userId="a483220af6bbce15" providerId="LiveId" clId="{0BD0C8AA-90B6-4DD7-8D87-53523DD6306C}" dt="2023-03-23T03:56:01.284" v="16487" actId="165"/>
          <ac:spMkLst>
            <pc:docMk/>
            <pc:sldMk cId="3284647987" sldId="2134806186"/>
            <ac:spMk id="117" creationId="{4C134304-2674-C844-09EF-15EBE7D8321E}"/>
          </ac:spMkLst>
        </pc:spChg>
        <pc:spChg chg="add del mod topLvl">
          <ac:chgData name="selim Tira" userId="a483220af6bbce15" providerId="LiveId" clId="{0BD0C8AA-90B6-4DD7-8D87-53523DD6306C}" dt="2023-03-23T04:03:09.103" v="16670" actId="478"/>
          <ac:spMkLst>
            <pc:docMk/>
            <pc:sldMk cId="3284647987" sldId="2134806186"/>
            <ac:spMk id="120" creationId="{B698B077-3993-7054-692A-DE6B865854C1}"/>
          </ac:spMkLst>
        </pc:spChg>
        <pc:spChg chg="mod">
          <ac:chgData name="selim Tira" userId="a483220af6bbce15" providerId="LiveId" clId="{0BD0C8AA-90B6-4DD7-8D87-53523DD6306C}" dt="2023-03-23T04:02:28.906" v="16663" actId="571"/>
          <ac:spMkLst>
            <pc:docMk/>
            <pc:sldMk cId="3284647987" sldId="2134806186"/>
            <ac:spMk id="2054" creationId="{4302F52D-41D7-F784-0488-C97231C88ED4}"/>
          </ac:spMkLst>
        </pc:spChg>
        <pc:spChg chg="mod">
          <ac:chgData name="selim Tira" userId="a483220af6bbce15" providerId="LiveId" clId="{0BD0C8AA-90B6-4DD7-8D87-53523DD6306C}" dt="2023-03-23T04:02:40.833" v="16667" actId="571"/>
          <ac:spMkLst>
            <pc:docMk/>
            <pc:sldMk cId="3284647987" sldId="2134806186"/>
            <ac:spMk id="2057" creationId="{B82877E0-81F4-A96A-3E69-8081C2F5D83F}"/>
          </ac:spMkLst>
        </pc:spChg>
        <pc:spChg chg="mod">
          <ac:chgData name="selim Tira" userId="a483220af6bbce15" providerId="LiveId" clId="{0BD0C8AA-90B6-4DD7-8D87-53523DD6306C}" dt="2023-03-23T04:02:43.238" v="16668" actId="571"/>
          <ac:spMkLst>
            <pc:docMk/>
            <pc:sldMk cId="3284647987" sldId="2134806186"/>
            <ac:spMk id="2060" creationId="{74DA3EC4-00DD-A2C4-EF6C-70919B128C80}"/>
          </ac:spMkLst>
        </pc:spChg>
        <pc:spChg chg="add mod">
          <ac:chgData name="selim Tira" userId="a483220af6bbce15" providerId="LiveId" clId="{0BD0C8AA-90B6-4DD7-8D87-53523DD6306C}" dt="2023-03-23T04:03:46.726" v="16678" actId="571"/>
          <ac:spMkLst>
            <pc:docMk/>
            <pc:sldMk cId="3284647987" sldId="2134806186"/>
            <ac:spMk id="2062" creationId="{401395B0-624B-32D0-3A19-4A606608A325}"/>
          </ac:spMkLst>
        </pc:spChg>
        <pc:spChg chg="add mod">
          <ac:chgData name="selim Tira" userId="a483220af6bbce15" providerId="LiveId" clId="{0BD0C8AA-90B6-4DD7-8D87-53523DD6306C}" dt="2023-03-23T04:03:54.818" v="16680" actId="571"/>
          <ac:spMkLst>
            <pc:docMk/>
            <pc:sldMk cId="3284647987" sldId="2134806186"/>
            <ac:spMk id="2063" creationId="{A359ECAD-E0ED-B718-B0F2-16F216924579}"/>
          </ac:spMkLst>
        </pc:spChg>
        <pc:spChg chg="add mod">
          <ac:chgData name="selim Tira" userId="a483220af6bbce15" providerId="LiveId" clId="{0BD0C8AA-90B6-4DD7-8D87-53523DD6306C}" dt="2023-03-23T04:03:54.818" v="16680" actId="571"/>
          <ac:spMkLst>
            <pc:docMk/>
            <pc:sldMk cId="3284647987" sldId="2134806186"/>
            <ac:spMk id="2064" creationId="{ECB57C32-349B-39C0-B96B-4587D5F398AB}"/>
          </ac:spMkLst>
        </pc:spChg>
        <pc:spChg chg="add mod">
          <ac:chgData name="selim Tira" userId="a483220af6bbce15" providerId="LiveId" clId="{0BD0C8AA-90B6-4DD7-8D87-53523DD6306C}" dt="2023-03-23T04:03:54.818" v="16680" actId="571"/>
          <ac:spMkLst>
            <pc:docMk/>
            <pc:sldMk cId="3284647987" sldId="2134806186"/>
            <ac:spMk id="2065" creationId="{651C6344-7199-730F-DC28-465AB110FB76}"/>
          </ac:spMkLst>
        </pc:spChg>
        <pc:spChg chg="add mod ord">
          <ac:chgData name="selim Tira" userId="a483220af6bbce15" providerId="LiveId" clId="{0BD0C8AA-90B6-4DD7-8D87-53523DD6306C}" dt="2023-03-23T04:15:58.778" v="16922" actId="167"/>
          <ac:spMkLst>
            <pc:docMk/>
            <pc:sldMk cId="3284647987" sldId="2134806186"/>
            <ac:spMk id="2066" creationId="{8522BEE1-33EA-4C61-517F-1B71EED150CA}"/>
          </ac:spMkLst>
        </pc:spChg>
        <pc:spChg chg="add mod">
          <ac:chgData name="selim Tira" userId="a483220af6bbce15" providerId="LiveId" clId="{0BD0C8AA-90B6-4DD7-8D87-53523DD6306C}" dt="2023-03-23T04:15:54.773" v="16921" actId="1076"/>
          <ac:spMkLst>
            <pc:docMk/>
            <pc:sldMk cId="3284647987" sldId="2134806186"/>
            <ac:spMk id="2067" creationId="{43E67D92-932C-0265-9540-F2A10CB0F5F4}"/>
          </ac:spMkLst>
        </pc:spChg>
        <pc:spChg chg="del mod topLvl">
          <ac:chgData name="selim Tira" userId="a483220af6bbce15" providerId="LiveId" clId="{0BD0C8AA-90B6-4DD7-8D87-53523DD6306C}" dt="2023-03-23T04:10:23.690" v="16848" actId="478"/>
          <ac:spMkLst>
            <pc:docMk/>
            <pc:sldMk cId="3284647987" sldId="2134806186"/>
            <ac:spMk id="2070" creationId="{115940BC-4551-8C63-9931-93ADBA9C5562}"/>
          </ac:spMkLst>
        </pc:spChg>
        <pc:spChg chg="del mod topLvl">
          <ac:chgData name="selim Tira" userId="a483220af6bbce15" providerId="LiveId" clId="{0BD0C8AA-90B6-4DD7-8D87-53523DD6306C}" dt="2023-03-23T04:10:23.690" v="16848" actId="478"/>
          <ac:spMkLst>
            <pc:docMk/>
            <pc:sldMk cId="3284647987" sldId="2134806186"/>
            <ac:spMk id="2073" creationId="{733B6E48-6D6B-9364-D6EF-7E9AAD89E90F}"/>
          </ac:spMkLst>
        </pc:spChg>
        <pc:spChg chg="del mod topLvl">
          <ac:chgData name="selim Tira" userId="a483220af6bbce15" providerId="LiveId" clId="{0BD0C8AA-90B6-4DD7-8D87-53523DD6306C}" dt="2023-03-23T04:10:23.690" v="16848" actId="478"/>
          <ac:spMkLst>
            <pc:docMk/>
            <pc:sldMk cId="3284647987" sldId="2134806186"/>
            <ac:spMk id="2076" creationId="{AE4FAA20-576B-8844-A30E-9195702EAA18}"/>
          </ac:spMkLst>
        </pc:spChg>
        <pc:spChg chg="mod topLvl">
          <ac:chgData name="selim Tira" userId="a483220af6bbce15" providerId="LiveId" clId="{0BD0C8AA-90B6-4DD7-8D87-53523DD6306C}" dt="2023-03-23T07:02:55.180" v="21235" actId="164"/>
          <ac:spMkLst>
            <pc:docMk/>
            <pc:sldMk cId="3284647987" sldId="2134806186"/>
            <ac:spMk id="2080" creationId="{CB68C891-29EC-3965-4B6A-3EAAA9DA008E}"/>
          </ac:spMkLst>
        </pc:spChg>
        <pc:spChg chg="mod topLvl">
          <ac:chgData name="selim Tira" userId="a483220af6bbce15" providerId="LiveId" clId="{0BD0C8AA-90B6-4DD7-8D87-53523DD6306C}" dt="2023-03-23T04:50:06.847" v="17754" actId="165"/>
          <ac:spMkLst>
            <pc:docMk/>
            <pc:sldMk cId="3284647987" sldId="2134806186"/>
            <ac:spMk id="2083" creationId="{13D2A289-855E-FD77-C86D-D89DE996772F}"/>
          </ac:spMkLst>
        </pc:spChg>
        <pc:spChg chg="mod">
          <ac:chgData name="selim Tira" userId="a483220af6bbce15" providerId="LiveId" clId="{0BD0C8AA-90B6-4DD7-8D87-53523DD6306C}" dt="2023-03-23T04:11:04.002" v="16860" actId="571"/>
          <ac:spMkLst>
            <pc:docMk/>
            <pc:sldMk cId="3284647987" sldId="2134806186"/>
            <ac:spMk id="2090" creationId="{1B6822B9-7075-1390-5497-E82BF84E80FD}"/>
          </ac:spMkLst>
        </pc:spChg>
        <pc:spChg chg="mod topLvl">
          <ac:chgData name="selim Tira" userId="a483220af6bbce15" providerId="LiveId" clId="{0BD0C8AA-90B6-4DD7-8D87-53523DD6306C}" dt="2023-03-23T04:50:06.847" v="17754" actId="165"/>
          <ac:spMkLst>
            <pc:docMk/>
            <pc:sldMk cId="3284647987" sldId="2134806186"/>
            <ac:spMk id="2093" creationId="{D4A5E15B-0F89-C378-DE87-CF6073101C40}"/>
          </ac:spMkLst>
        </pc:spChg>
        <pc:spChg chg="add mod ord topLvl">
          <ac:chgData name="selim Tira" userId="a483220af6bbce15" providerId="LiveId" clId="{0BD0C8AA-90B6-4DD7-8D87-53523DD6306C}" dt="2023-03-23T07:03:24.083" v="21243" actId="167"/>
          <ac:spMkLst>
            <pc:docMk/>
            <pc:sldMk cId="3284647987" sldId="2134806186"/>
            <ac:spMk id="2099" creationId="{EF2789AE-6256-CA58-00B2-45F772542230}"/>
          </ac:spMkLst>
        </pc:spChg>
        <pc:spChg chg="add mod ord">
          <ac:chgData name="selim Tira" userId="a483220af6bbce15" providerId="LiveId" clId="{0BD0C8AA-90B6-4DD7-8D87-53523DD6306C}" dt="2023-03-23T04:54:26.763" v="17911" actId="1076"/>
          <ac:spMkLst>
            <pc:docMk/>
            <pc:sldMk cId="3284647987" sldId="2134806186"/>
            <ac:spMk id="2100" creationId="{976AE680-75DF-06C2-B570-5ACF13F7E868}"/>
          </ac:spMkLst>
        </pc:spChg>
        <pc:spChg chg="add mod ord">
          <ac:chgData name="selim Tira" userId="a483220af6bbce15" providerId="LiveId" clId="{0BD0C8AA-90B6-4DD7-8D87-53523DD6306C}" dt="2023-03-23T04:42:01.614" v="17495" actId="14100"/>
          <ac:spMkLst>
            <pc:docMk/>
            <pc:sldMk cId="3284647987" sldId="2134806186"/>
            <ac:spMk id="2101" creationId="{E74CDB42-3F37-A0EC-9032-7757DF8C43CD}"/>
          </ac:spMkLst>
        </pc:spChg>
        <pc:spChg chg="add mod">
          <ac:chgData name="selim Tira" userId="a483220af6bbce15" providerId="LiveId" clId="{0BD0C8AA-90B6-4DD7-8D87-53523DD6306C}" dt="2023-03-23T07:03:14.514" v="21240" actId="165"/>
          <ac:spMkLst>
            <pc:docMk/>
            <pc:sldMk cId="3284647987" sldId="2134806186"/>
            <ac:spMk id="2102" creationId="{9ADCE1C2-38A0-4FE2-2132-B3B520034F5B}"/>
          </ac:spMkLst>
        </pc:spChg>
        <pc:spChg chg="add del mod">
          <ac:chgData name="selim Tira" userId="a483220af6bbce15" providerId="LiveId" clId="{0BD0C8AA-90B6-4DD7-8D87-53523DD6306C}" dt="2023-03-23T04:39:17.764" v="17438" actId="478"/>
          <ac:spMkLst>
            <pc:docMk/>
            <pc:sldMk cId="3284647987" sldId="2134806186"/>
            <ac:spMk id="2103" creationId="{6794C5C1-5A20-F6F3-722F-9244421752B2}"/>
          </ac:spMkLst>
        </pc:spChg>
        <pc:spChg chg="add del mod">
          <ac:chgData name="selim Tira" userId="a483220af6bbce15" providerId="LiveId" clId="{0BD0C8AA-90B6-4DD7-8D87-53523DD6306C}" dt="2023-03-23T04:39:43.806" v="17445" actId="478"/>
          <ac:spMkLst>
            <pc:docMk/>
            <pc:sldMk cId="3284647987" sldId="2134806186"/>
            <ac:spMk id="2104" creationId="{E917CFB7-A940-AA33-E918-A5CA2C6071ED}"/>
          </ac:spMkLst>
        </pc:spChg>
        <pc:spChg chg="add mod">
          <ac:chgData name="selim Tira" userId="a483220af6bbce15" providerId="LiveId" clId="{0BD0C8AA-90B6-4DD7-8D87-53523DD6306C}" dt="2023-03-23T07:03:14.514" v="21240" actId="165"/>
          <ac:spMkLst>
            <pc:docMk/>
            <pc:sldMk cId="3284647987" sldId="2134806186"/>
            <ac:spMk id="2107" creationId="{750B4811-11B4-F183-7BF0-C3E90853D0EA}"/>
          </ac:spMkLst>
        </pc:spChg>
        <pc:spChg chg="add del mod">
          <ac:chgData name="selim Tira" userId="a483220af6bbce15" providerId="LiveId" clId="{0BD0C8AA-90B6-4DD7-8D87-53523DD6306C}" dt="2023-03-23T04:37:37.529" v="17291" actId="478"/>
          <ac:spMkLst>
            <pc:docMk/>
            <pc:sldMk cId="3284647987" sldId="2134806186"/>
            <ac:spMk id="2108" creationId="{8C75CE83-5B8E-0878-5E5A-1760508AA636}"/>
          </ac:spMkLst>
        </pc:spChg>
        <pc:spChg chg="add del mod">
          <ac:chgData name="selim Tira" userId="a483220af6bbce15" providerId="LiveId" clId="{0BD0C8AA-90B6-4DD7-8D87-53523DD6306C}" dt="2023-03-23T04:39:23.826" v="17441" actId="478"/>
          <ac:spMkLst>
            <pc:docMk/>
            <pc:sldMk cId="3284647987" sldId="2134806186"/>
            <ac:spMk id="2109" creationId="{07003592-1272-8D10-0B7D-6FAF671D7A37}"/>
          </ac:spMkLst>
        </pc:spChg>
        <pc:spChg chg="add mod">
          <ac:chgData name="selim Tira" userId="a483220af6bbce15" providerId="LiveId" clId="{0BD0C8AA-90B6-4DD7-8D87-53523DD6306C}" dt="2023-03-23T07:03:14.514" v="21240" actId="165"/>
          <ac:spMkLst>
            <pc:docMk/>
            <pc:sldMk cId="3284647987" sldId="2134806186"/>
            <ac:spMk id="2111" creationId="{A7CD7B20-277C-B4C7-B230-07D06087455C}"/>
          </ac:spMkLst>
        </pc:spChg>
        <pc:spChg chg="add del mod">
          <ac:chgData name="selim Tira" userId="a483220af6bbce15" providerId="LiveId" clId="{0BD0C8AA-90B6-4DD7-8D87-53523DD6306C}" dt="2023-03-23T04:37:37.529" v="17291" actId="478"/>
          <ac:spMkLst>
            <pc:docMk/>
            <pc:sldMk cId="3284647987" sldId="2134806186"/>
            <ac:spMk id="3072" creationId="{3D242E9B-339A-D50B-3B80-6E1B7AAC7D4B}"/>
          </ac:spMkLst>
        </pc:spChg>
        <pc:spChg chg="mod">
          <ac:chgData name="selim Tira" userId="a483220af6bbce15" providerId="LiveId" clId="{0BD0C8AA-90B6-4DD7-8D87-53523DD6306C}" dt="2023-03-23T04:39:10.270" v="17435" actId="571"/>
          <ac:spMkLst>
            <pc:docMk/>
            <pc:sldMk cId="3284647987" sldId="2134806186"/>
            <ac:spMk id="3076" creationId="{D9D490AE-B78C-FAC7-D3E7-E62170E9CE9A}"/>
          </ac:spMkLst>
        </pc:spChg>
        <pc:spChg chg="mod">
          <ac:chgData name="selim Tira" userId="a483220af6bbce15" providerId="LiveId" clId="{0BD0C8AA-90B6-4DD7-8D87-53523DD6306C}" dt="2023-03-23T04:39:10.270" v="17435" actId="571"/>
          <ac:spMkLst>
            <pc:docMk/>
            <pc:sldMk cId="3284647987" sldId="2134806186"/>
            <ac:spMk id="3077" creationId="{556BB12E-13C0-07C0-4F87-E10E169F186B}"/>
          </ac:spMkLst>
        </pc:spChg>
        <pc:spChg chg="mod">
          <ac:chgData name="selim Tira" userId="a483220af6bbce15" providerId="LiveId" clId="{0BD0C8AA-90B6-4DD7-8D87-53523DD6306C}" dt="2023-03-23T04:39:10.270" v="17435" actId="571"/>
          <ac:spMkLst>
            <pc:docMk/>
            <pc:sldMk cId="3284647987" sldId="2134806186"/>
            <ac:spMk id="3078" creationId="{140AD2F9-DED6-64A7-9E2D-379AE15C676A}"/>
          </ac:spMkLst>
        </pc:spChg>
        <pc:spChg chg="mod topLvl">
          <ac:chgData name="selim Tira" userId="a483220af6bbce15" providerId="LiveId" clId="{0BD0C8AA-90B6-4DD7-8D87-53523DD6306C}" dt="2023-03-23T04:59:47.896" v="18067" actId="20577"/>
          <ac:spMkLst>
            <pc:docMk/>
            <pc:sldMk cId="3284647987" sldId="2134806186"/>
            <ac:spMk id="3080" creationId="{40FA4D48-F79B-BB46-8FF0-220E13C5045A}"/>
          </ac:spMkLst>
        </pc:spChg>
        <pc:spChg chg="mod topLvl">
          <ac:chgData name="selim Tira" userId="a483220af6bbce15" providerId="LiveId" clId="{0BD0C8AA-90B6-4DD7-8D87-53523DD6306C}" dt="2023-03-23T05:00:26.172" v="18091" actId="14100"/>
          <ac:spMkLst>
            <pc:docMk/>
            <pc:sldMk cId="3284647987" sldId="2134806186"/>
            <ac:spMk id="3081" creationId="{ECB2B5A1-FF7D-0CE0-CB6C-65C777313ACF}"/>
          </ac:spMkLst>
        </pc:spChg>
        <pc:spChg chg="mod topLvl">
          <ac:chgData name="selim Tira" userId="a483220af6bbce15" providerId="LiveId" clId="{0BD0C8AA-90B6-4DD7-8D87-53523DD6306C}" dt="2023-03-23T04:57:41.345" v="17966" actId="1036"/>
          <ac:spMkLst>
            <pc:docMk/>
            <pc:sldMk cId="3284647987" sldId="2134806186"/>
            <ac:spMk id="3082" creationId="{320B5A75-F6E4-C103-6798-164559085464}"/>
          </ac:spMkLst>
        </pc:spChg>
        <pc:spChg chg="mod">
          <ac:chgData name="selim Tira" userId="a483220af6bbce15" providerId="LiveId" clId="{0BD0C8AA-90B6-4DD7-8D87-53523DD6306C}" dt="2023-03-23T04:39:26.931" v="17442" actId="571"/>
          <ac:spMkLst>
            <pc:docMk/>
            <pc:sldMk cId="3284647987" sldId="2134806186"/>
            <ac:spMk id="3084" creationId="{F716F0EF-146A-FC8E-737C-5D9175F23803}"/>
          </ac:spMkLst>
        </pc:spChg>
        <pc:spChg chg="mod">
          <ac:chgData name="selim Tira" userId="a483220af6bbce15" providerId="LiveId" clId="{0BD0C8AA-90B6-4DD7-8D87-53523DD6306C}" dt="2023-03-23T04:39:26.931" v="17442" actId="571"/>
          <ac:spMkLst>
            <pc:docMk/>
            <pc:sldMk cId="3284647987" sldId="2134806186"/>
            <ac:spMk id="3085" creationId="{2E429E65-73E6-2D90-6DDC-D5024FE9354B}"/>
          </ac:spMkLst>
        </pc:spChg>
        <pc:spChg chg="mod">
          <ac:chgData name="selim Tira" userId="a483220af6bbce15" providerId="LiveId" clId="{0BD0C8AA-90B6-4DD7-8D87-53523DD6306C}" dt="2023-03-23T04:39:26.931" v="17442" actId="571"/>
          <ac:spMkLst>
            <pc:docMk/>
            <pc:sldMk cId="3284647987" sldId="2134806186"/>
            <ac:spMk id="3086" creationId="{F7590496-867C-AAC9-5EA2-E74BDA2421EF}"/>
          </ac:spMkLst>
        </pc:spChg>
        <pc:spChg chg="mod topLvl">
          <ac:chgData name="selim Tira" userId="a483220af6bbce15" providerId="LiveId" clId="{0BD0C8AA-90B6-4DD7-8D87-53523DD6306C}" dt="2023-03-23T07:08:13.680" v="21375" actId="20577"/>
          <ac:spMkLst>
            <pc:docMk/>
            <pc:sldMk cId="3284647987" sldId="2134806186"/>
            <ac:spMk id="3088" creationId="{00862762-92E9-3F86-0293-35E5DC08EE55}"/>
          </ac:spMkLst>
        </pc:spChg>
        <pc:spChg chg="mod topLvl">
          <ac:chgData name="selim Tira" userId="a483220af6bbce15" providerId="LiveId" clId="{0BD0C8AA-90B6-4DD7-8D87-53523DD6306C}" dt="2023-03-23T05:00:30.412" v="18093" actId="20577"/>
          <ac:spMkLst>
            <pc:docMk/>
            <pc:sldMk cId="3284647987" sldId="2134806186"/>
            <ac:spMk id="3089" creationId="{1B3645A8-8B62-FF76-A510-E34A6A851D1A}"/>
          </ac:spMkLst>
        </pc:spChg>
        <pc:spChg chg="del mod topLvl">
          <ac:chgData name="selim Tira" userId="a483220af6bbce15" providerId="LiveId" clId="{0BD0C8AA-90B6-4DD7-8D87-53523DD6306C}" dt="2023-03-23T04:54:58.282" v="17915" actId="478"/>
          <ac:spMkLst>
            <pc:docMk/>
            <pc:sldMk cId="3284647987" sldId="2134806186"/>
            <ac:spMk id="3090" creationId="{44BBC83E-9768-CA7E-F716-7AF08B38ADF5}"/>
          </ac:spMkLst>
        </pc:spChg>
        <pc:spChg chg="add mod">
          <ac:chgData name="selim Tira" userId="a483220af6bbce15" providerId="LiveId" clId="{0BD0C8AA-90B6-4DD7-8D87-53523DD6306C}" dt="2023-03-23T04:44:35.767" v="17500" actId="571"/>
          <ac:spMkLst>
            <pc:docMk/>
            <pc:sldMk cId="3284647987" sldId="2134806186"/>
            <ac:spMk id="3094" creationId="{7CEC0A8D-2BD0-230F-17E2-F40E28939E1D}"/>
          </ac:spMkLst>
        </pc:spChg>
        <pc:spChg chg="add mod">
          <ac:chgData name="selim Tira" userId="a483220af6bbce15" providerId="LiveId" clId="{0BD0C8AA-90B6-4DD7-8D87-53523DD6306C}" dt="2023-03-23T04:45:36.082" v="17537" actId="571"/>
          <ac:spMkLst>
            <pc:docMk/>
            <pc:sldMk cId="3284647987" sldId="2134806186"/>
            <ac:spMk id="3096" creationId="{81AD090A-3BAC-EAD4-994B-FB2525C3C62D}"/>
          </ac:spMkLst>
        </pc:spChg>
        <pc:spChg chg="add mod">
          <ac:chgData name="selim Tira" userId="a483220af6bbce15" providerId="LiveId" clId="{0BD0C8AA-90B6-4DD7-8D87-53523DD6306C}" dt="2023-03-23T04:45:36.082" v="17537" actId="571"/>
          <ac:spMkLst>
            <pc:docMk/>
            <pc:sldMk cId="3284647987" sldId="2134806186"/>
            <ac:spMk id="3098" creationId="{0A9916C8-2880-DF61-180E-1413A29B9B7C}"/>
          </ac:spMkLst>
        </pc:spChg>
        <pc:spChg chg="mod">
          <ac:chgData name="selim Tira" userId="a483220af6bbce15" providerId="LiveId" clId="{0BD0C8AA-90B6-4DD7-8D87-53523DD6306C}" dt="2023-03-23T04:45:40.663" v="17539" actId="571"/>
          <ac:spMkLst>
            <pc:docMk/>
            <pc:sldMk cId="3284647987" sldId="2134806186"/>
            <ac:spMk id="3102" creationId="{BAC43E35-6FA9-EEA0-4D06-3FAB72B395FD}"/>
          </ac:spMkLst>
        </pc:spChg>
        <pc:spChg chg="mod">
          <ac:chgData name="selim Tira" userId="a483220af6bbce15" providerId="LiveId" clId="{0BD0C8AA-90B6-4DD7-8D87-53523DD6306C}" dt="2023-03-23T04:45:40.663" v="17539" actId="571"/>
          <ac:spMkLst>
            <pc:docMk/>
            <pc:sldMk cId="3284647987" sldId="2134806186"/>
            <ac:spMk id="3104" creationId="{5FD40A24-9CD2-66A1-1E78-87020D83E2A2}"/>
          </ac:spMkLst>
        </pc:spChg>
        <pc:spChg chg="add mod">
          <ac:chgData name="selim Tira" userId="a483220af6bbce15" providerId="LiveId" clId="{0BD0C8AA-90B6-4DD7-8D87-53523DD6306C}" dt="2023-03-23T07:47:28.265" v="22857" actId="20577"/>
          <ac:spMkLst>
            <pc:docMk/>
            <pc:sldMk cId="3284647987" sldId="2134806186"/>
            <ac:spMk id="3116" creationId="{346AF41E-9D8F-6ABF-9D45-BA27D7C18C2F}"/>
          </ac:spMkLst>
        </pc:spChg>
        <pc:spChg chg="add mod">
          <ac:chgData name="selim Tira" userId="a483220af6bbce15" providerId="LiveId" clId="{0BD0C8AA-90B6-4DD7-8D87-53523DD6306C}" dt="2023-03-23T07:03:54.381" v="21248" actId="2085"/>
          <ac:spMkLst>
            <pc:docMk/>
            <pc:sldMk cId="3284647987" sldId="2134806186"/>
            <ac:spMk id="3117" creationId="{1E401C0D-895E-5C8F-73FC-1CABF03FD2F8}"/>
          </ac:spMkLst>
        </pc:spChg>
        <pc:spChg chg="add mod">
          <ac:chgData name="selim Tira" userId="a483220af6bbce15" providerId="LiveId" clId="{0BD0C8AA-90B6-4DD7-8D87-53523DD6306C}" dt="2023-03-23T07:08:03.513" v="21371" actId="20577"/>
          <ac:spMkLst>
            <pc:docMk/>
            <pc:sldMk cId="3284647987" sldId="2134806186"/>
            <ac:spMk id="3118" creationId="{8D0FF530-6C89-5D70-4AE9-F9E33033BF36}"/>
          </ac:spMkLst>
        </pc:spChg>
        <pc:spChg chg="add del mod">
          <ac:chgData name="selim Tira" userId="a483220af6bbce15" providerId="LiveId" clId="{0BD0C8AA-90B6-4DD7-8D87-53523DD6306C}" dt="2023-03-23T04:57:56.813" v="17969" actId="478"/>
          <ac:spMkLst>
            <pc:docMk/>
            <pc:sldMk cId="3284647987" sldId="2134806186"/>
            <ac:spMk id="3119" creationId="{DCD4EFAD-E61E-B613-FABE-6A4A75D68DCF}"/>
          </ac:spMkLst>
        </pc:spChg>
        <pc:spChg chg="mod ord topLvl">
          <ac:chgData name="selim Tira" userId="a483220af6bbce15" providerId="LiveId" clId="{0BD0C8AA-90B6-4DD7-8D87-53523DD6306C}" dt="2023-03-23T07:07:55.723" v="21369" actId="14100"/>
          <ac:spMkLst>
            <pc:docMk/>
            <pc:sldMk cId="3284647987" sldId="2134806186"/>
            <ac:spMk id="3123" creationId="{694D05EE-5D3F-EFD3-D4E3-1040A63044B7}"/>
          </ac:spMkLst>
        </pc:spChg>
        <pc:spChg chg="mod">
          <ac:chgData name="selim Tira" userId="a483220af6bbce15" providerId="LiveId" clId="{0BD0C8AA-90B6-4DD7-8D87-53523DD6306C}" dt="2023-03-23T07:04:03.116" v="21267" actId="20577"/>
          <ac:spMkLst>
            <pc:docMk/>
            <pc:sldMk cId="3284647987" sldId="2134806186"/>
            <ac:spMk id="3125" creationId="{2121D6DF-7C8F-47EF-2581-D787D6599101}"/>
          </ac:spMkLst>
        </pc:spChg>
        <pc:spChg chg="mod">
          <ac:chgData name="selim Tira" userId="a483220af6bbce15" providerId="LiveId" clId="{0BD0C8AA-90B6-4DD7-8D87-53523DD6306C}" dt="2023-03-23T07:06:45.240" v="21319" actId="20577"/>
          <ac:spMkLst>
            <pc:docMk/>
            <pc:sldMk cId="3284647987" sldId="2134806186"/>
            <ac:spMk id="3126" creationId="{A3E0D46D-53C2-7D0B-88AE-506FC2E7A91D}"/>
          </ac:spMkLst>
        </pc:spChg>
        <pc:spChg chg="add del mod">
          <ac:chgData name="selim Tira" userId="a483220af6bbce15" providerId="LiveId" clId="{0BD0C8AA-90B6-4DD7-8D87-53523DD6306C}" dt="2023-03-23T07:07:43.157" v="21368" actId="1076"/>
          <ac:spMkLst>
            <pc:docMk/>
            <pc:sldMk cId="3284647987" sldId="2134806186"/>
            <ac:spMk id="3127" creationId="{45C5D6B8-075C-3C84-D48D-F7B3510DADA3}"/>
          </ac:spMkLst>
        </pc:spChg>
        <pc:grpChg chg="add del mod">
          <ac:chgData name="selim Tira" userId="a483220af6bbce15" providerId="LiveId" clId="{0BD0C8AA-90B6-4DD7-8D87-53523DD6306C}" dt="2023-03-23T03:57:13.860" v="16581" actId="165"/>
          <ac:grpSpMkLst>
            <pc:docMk/>
            <pc:sldMk cId="3284647987" sldId="2134806186"/>
            <ac:grpSpMk id="7" creationId="{6611702C-FF07-C5A9-D822-251E3BEEBEB1}"/>
          </ac:grpSpMkLst>
        </pc:grpChg>
        <pc:grpChg chg="add del mod topLvl">
          <ac:chgData name="selim Tira" userId="a483220af6bbce15" providerId="LiveId" clId="{0BD0C8AA-90B6-4DD7-8D87-53523DD6306C}" dt="2023-03-23T03:59:00.287" v="16600" actId="165"/>
          <ac:grpSpMkLst>
            <pc:docMk/>
            <pc:sldMk cId="3284647987" sldId="2134806186"/>
            <ac:grpSpMk id="31" creationId="{D2E002BB-36D8-4719-B628-957CD9D7B71D}"/>
          </ac:grpSpMkLst>
        </pc:grpChg>
        <pc:grpChg chg="del mod topLvl">
          <ac:chgData name="selim Tira" userId="a483220af6bbce15" providerId="LiveId" clId="{0BD0C8AA-90B6-4DD7-8D87-53523DD6306C}" dt="2023-03-23T04:03:27.240" v="16674" actId="165"/>
          <ac:grpSpMkLst>
            <pc:docMk/>
            <pc:sldMk cId="3284647987" sldId="2134806186"/>
            <ac:grpSpMk id="38" creationId="{DBF72444-3F13-1CB4-D3C9-0B45F74EAF6D}"/>
          </ac:grpSpMkLst>
        </pc:grpChg>
        <pc:grpChg chg="del mod topLvl">
          <ac:chgData name="selim Tira" userId="a483220af6bbce15" providerId="LiveId" clId="{0BD0C8AA-90B6-4DD7-8D87-53523DD6306C}" dt="2023-03-23T04:03:27.240" v="16674" actId="165"/>
          <ac:grpSpMkLst>
            <pc:docMk/>
            <pc:sldMk cId="3284647987" sldId="2134806186"/>
            <ac:grpSpMk id="43" creationId="{587A84B3-9B3B-5F11-F89C-710D2578E9D1}"/>
          </ac:grpSpMkLst>
        </pc:grpChg>
        <pc:grpChg chg="add del mod topLvl">
          <ac:chgData name="selim Tira" userId="a483220af6bbce15" providerId="LiveId" clId="{0BD0C8AA-90B6-4DD7-8D87-53523DD6306C}" dt="2023-03-23T03:56:39.551" v="16561" actId="478"/>
          <ac:grpSpMkLst>
            <pc:docMk/>
            <pc:sldMk cId="3284647987" sldId="2134806186"/>
            <ac:grpSpMk id="50" creationId="{3CFECE6D-8A98-3853-E3E8-2243BED6A473}"/>
          </ac:grpSpMkLst>
        </pc:grpChg>
        <pc:grpChg chg="add del mod">
          <ac:chgData name="selim Tira" userId="a483220af6bbce15" providerId="LiveId" clId="{0BD0C8AA-90B6-4DD7-8D87-53523DD6306C}" dt="2023-03-23T03:55:36.621" v="16481" actId="478"/>
          <ac:grpSpMkLst>
            <pc:docMk/>
            <pc:sldMk cId="3284647987" sldId="2134806186"/>
            <ac:grpSpMk id="55" creationId="{E8743622-2898-7CE5-4DFF-52B62BD6CF4F}"/>
          </ac:grpSpMkLst>
        </pc:grpChg>
        <pc:grpChg chg="mod">
          <ac:chgData name="selim Tira" userId="a483220af6bbce15" providerId="LiveId" clId="{0BD0C8AA-90B6-4DD7-8D87-53523DD6306C}" dt="2023-03-23T03:54:55.945" v="16477" actId="571"/>
          <ac:grpSpMkLst>
            <pc:docMk/>
            <pc:sldMk cId="3284647987" sldId="2134806186"/>
            <ac:grpSpMk id="56" creationId="{EF78761E-4FA7-D56C-AC61-1CFB57995348}"/>
          </ac:grpSpMkLst>
        </pc:grpChg>
        <pc:grpChg chg="add del mod topLvl">
          <ac:chgData name="selim Tira" userId="a483220af6bbce15" providerId="LiveId" clId="{0BD0C8AA-90B6-4DD7-8D87-53523DD6306C}" dt="2023-03-23T03:59:00.287" v="16600" actId="165"/>
          <ac:grpSpMkLst>
            <pc:docMk/>
            <pc:sldMk cId="3284647987" sldId="2134806186"/>
            <ac:grpSpMk id="70" creationId="{D474B8A5-CCEF-6B98-C13A-6FFE34B1DD84}"/>
          </ac:grpSpMkLst>
        </pc:grpChg>
        <pc:grpChg chg="mod topLvl">
          <ac:chgData name="selim Tira" userId="a483220af6bbce15" providerId="LiveId" clId="{0BD0C8AA-90B6-4DD7-8D87-53523DD6306C}" dt="2023-03-23T04:15:54.773" v="16921" actId="1076"/>
          <ac:grpSpMkLst>
            <pc:docMk/>
            <pc:sldMk cId="3284647987" sldId="2134806186"/>
            <ac:grpSpMk id="78" creationId="{592A0833-62DC-2127-CFC5-EDA14228002E}"/>
          </ac:grpSpMkLst>
        </pc:grpChg>
        <pc:grpChg chg="mod topLvl">
          <ac:chgData name="selim Tira" userId="a483220af6bbce15" providerId="LiveId" clId="{0BD0C8AA-90B6-4DD7-8D87-53523DD6306C}" dt="2023-03-23T07:02:55.180" v="21235" actId="164"/>
          <ac:grpSpMkLst>
            <pc:docMk/>
            <pc:sldMk cId="3284647987" sldId="2134806186"/>
            <ac:grpSpMk id="79" creationId="{CB8AA94C-C21F-ACF5-DEC3-0C6E1FB64BE5}"/>
          </ac:grpSpMkLst>
        </pc:grpChg>
        <pc:grpChg chg="del mod topLvl">
          <ac:chgData name="selim Tira" userId="a483220af6bbce15" providerId="LiveId" clId="{0BD0C8AA-90B6-4DD7-8D87-53523DD6306C}" dt="2023-03-23T04:01:53.438" v="16660" actId="165"/>
          <ac:grpSpMkLst>
            <pc:docMk/>
            <pc:sldMk cId="3284647987" sldId="2134806186"/>
            <ac:grpSpMk id="80" creationId="{09A2EC81-A900-14AA-1F21-8DBD7DC5B11B}"/>
          </ac:grpSpMkLst>
        </pc:grpChg>
        <pc:grpChg chg="mod topLvl">
          <ac:chgData name="selim Tira" userId="a483220af6bbce15" providerId="LiveId" clId="{0BD0C8AA-90B6-4DD7-8D87-53523DD6306C}" dt="2023-03-23T04:15:54.773" v="16921" actId="1076"/>
          <ac:grpSpMkLst>
            <pc:docMk/>
            <pc:sldMk cId="3284647987" sldId="2134806186"/>
            <ac:grpSpMk id="81" creationId="{DDD7B24F-8FD5-EF72-02A0-EB308FA01674}"/>
          </ac:grpSpMkLst>
        </pc:grpChg>
        <pc:grpChg chg="add del mod">
          <ac:chgData name="selim Tira" userId="a483220af6bbce15" providerId="LiveId" clId="{0BD0C8AA-90B6-4DD7-8D87-53523DD6306C}" dt="2023-03-23T03:55:36.621" v="16481" actId="478"/>
          <ac:grpSpMkLst>
            <pc:docMk/>
            <pc:sldMk cId="3284647987" sldId="2134806186"/>
            <ac:grpSpMk id="87" creationId="{C4A2144D-8077-9756-F1AB-6C08546A1BA1}"/>
          </ac:grpSpMkLst>
        </pc:grpChg>
        <pc:grpChg chg="del">
          <ac:chgData name="selim Tira" userId="a483220af6bbce15" providerId="LiveId" clId="{0BD0C8AA-90B6-4DD7-8D87-53523DD6306C}" dt="2023-03-23T03:44:44.959" v="16268" actId="165"/>
          <ac:grpSpMkLst>
            <pc:docMk/>
            <pc:sldMk cId="3284647987" sldId="2134806186"/>
            <ac:grpSpMk id="89" creationId="{39CEA6F9-E252-3B91-1F0E-B6A4B2C864F5}"/>
          </ac:grpSpMkLst>
        </pc:grpChg>
        <pc:grpChg chg="add del mod">
          <ac:chgData name="selim Tira" userId="a483220af6bbce15" providerId="LiveId" clId="{0BD0C8AA-90B6-4DD7-8D87-53523DD6306C}" dt="2023-03-23T03:56:01.284" v="16487" actId="165"/>
          <ac:grpSpMkLst>
            <pc:docMk/>
            <pc:sldMk cId="3284647987" sldId="2134806186"/>
            <ac:grpSpMk id="95" creationId="{79BD6510-210C-800B-B6E6-749F18B361CE}"/>
          </ac:grpSpMkLst>
        </pc:grpChg>
        <pc:grpChg chg="add del mod">
          <ac:chgData name="selim Tira" userId="a483220af6bbce15" providerId="LiveId" clId="{0BD0C8AA-90B6-4DD7-8D87-53523DD6306C}" dt="2023-03-23T03:56:01.284" v="16487" actId="165"/>
          <ac:grpSpMkLst>
            <pc:docMk/>
            <pc:sldMk cId="3284647987" sldId="2134806186"/>
            <ac:grpSpMk id="97" creationId="{4B50B145-6E42-D9BE-34FD-63C35B912269}"/>
          </ac:grpSpMkLst>
        </pc:grpChg>
        <pc:grpChg chg="del mod topLvl">
          <ac:chgData name="selim Tira" userId="a483220af6bbce15" providerId="LiveId" clId="{0BD0C8AA-90B6-4DD7-8D87-53523DD6306C}" dt="2023-03-23T03:59:00.287" v="16600" actId="165"/>
          <ac:grpSpMkLst>
            <pc:docMk/>
            <pc:sldMk cId="3284647987" sldId="2134806186"/>
            <ac:grpSpMk id="98" creationId="{441AC276-468F-71D2-8A34-E37EDC423788}"/>
          </ac:grpSpMkLst>
        </pc:grpChg>
        <pc:grpChg chg="del mod topLvl">
          <ac:chgData name="selim Tira" userId="a483220af6bbce15" providerId="LiveId" clId="{0BD0C8AA-90B6-4DD7-8D87-53523DD6306C}" dt="2023-03-23T03:56:39.551" v="16561" actId="478"/>
          <ac:grpSpMkLst>
            <pc:docMk/>
            <pc:sldMk cId="3284647987" sldId="2134806186"/>
            <ac:grpSpMk id="99" creationId="{5EBE9647-C5D9-C4BD-BF85-1C865FE52AD0}"/>
          </ac:grpSpMkLst>
        </pc:grpChg>
        <pc:grpChg chg="del mod topLvl">
          <ac:chgData name="selim Tira" userId="a483220af6bbce15" providerId="LiveId" clId="{0BD0C8AA-90B6-4DD7-8D87-53523DD6306C}" dt="2023-03-23T04:03:27.240" v="16674" actId="165"/>
          <ac:grpSpMkLst>
            <pc:docMk/>
            <pc:sldMk cId="3284647987" sldId="2134806186"/>
            <ac:grpSpMk id="104" creationId="{F7E2D7AE-0B8E-1481-5DA0-CC2F1C308CAB}"/>
          </ac:grpSpMkLst>
        </pc:grpChg>
        <pc:grpChg chg="add del mod">
          <ac:chgData name="selim Tira" userId="a483220af6bbce15" providerId="LiveId" clId="{0BD0C8AA-90B6-4DD7-8D87-53523DD6306C}" dt="2023-03-23T03:56:01.284" v="16487" actId="165"/>
          <ac:grpSpMkLst>
            <pc:docMk/>
            <pc:sldMk cId="3284647987" sldId="2134806186"/>
            <ac:grpSpMk id="112" creationId="{470EFFE7-9333-3423-B0CB-8A58AEA662C7}"/>
          </ac:grpSpMkLst>
        </pc:grpChg>
        <pc:grpChg chg="del mod topLvl">
          <ac:chgData name="selim Tira" userId="a483220af6bbce15" providerId="LiveId" clId="{0BD0C8AA-90B6-4DD7-8D87-53523DD6306C}" dt="2023-03-23T03:59:00.287" v="16600" actId="165"/>
          <ac:grpSpMkLst>
            <pc:docMk/>
            <pc:sldMk cId="3284647987" sldId="2134806186"/>
            <ac:grpSpMk id="113" creationId="{4965459F-C23E-BBC3-700E-CFED414D7DFA}"/>
          </ac:grpSpMkLst>
        </pc:grpChg>
        <pc:grpChg chg="del mod topLvl">
          <ac:chgData name="selim Tira" userId="a483220af6bbce15" providerId="LiveId" clId="{0BD0C8AA-90B6-4DD7-8D87-53523DD6306C}" dt="2023-03-23T03:56:39.551" v="16561" actId="478"/>
          <ac:grpSpMkLst>
            <pc:docMk/>
            <pc:sldMk cId="3284647987" sldId="2134806186"/>
            <ac:grpSpMk id="114" creationId="{E924F75C-08F1-69FD-7F61-080D2889CAF0}"/>
          </ac:grpSpMkLst>
        </pc:grpChg>
        <pc:grpChg chg="del mod topLvl">
          <ac:chgData name="selim Tira" userId="a483220af6bbce15" providerId="LiveId" clId="{0BD0C8AA-90B6-4DD7-8D87-53523DD6306C}" dt="2023-03-23T04:03:27.240" v="16674" actId="165"/>
          <ac:grpSpMkLst>
            <pc:docMk/>
            <pc:sldMk cId="3284647987" sldId="2134806186"/>
            <ac:grpSpMk id="119" creationId="{CF17EC8A-95B2-9418-AEAC-ABE51B9B229F}"/>
          </ac:grpSpMkLst>
        </pc:grpChg>
        <pc:grpChg chg="add del mod">
          <ac:chgData name="selim Tira" userId="a483220af6bbce15" providerId="LiveId" clId="{0BD0C8AA-90B6-4DD7-8D87-53523DD6306C}" dt="2023-03-23T03:56:48.994" v="16562" actId="165"/>
          <ac:grpSpMkLst>
            <pc:docMk/>
            <pc:sldMk cId="3284647987" sldId="2134806186"/>
            <ac:grpSpMk id="127" creationId="{286C6F17-E2BE-4760-21F9-A1E23D52342F}"/>
          </ac:grpSpMkLst>
        </pc:grpChg>
        <pc:grpChg chg="add del mod">
          <ac:chgData name="selim Tira" userId="a483220af6bbce15" providerId="LiveId" clId="{0BD0C8AA-90B6-4DD7-8D87-53523DD6306C}" dt="2023-03-23T04:09:24.162" v="16805" actId="165"/>
          <ac:grpSpMkLst>
            <pc:docMk/>
            <pc:sldMk cId="3284647987" sldId="2134806186"/>
            <ac:grpSpMk id="2048" creationId="{42575AB7-AF7E-F6DC-B74C-7D6EAA99D9C5}"/>
          </ac:grpSpMkLst>
        </pc:grpChg>
        <pc:grpChg chg="add del mod">
          <ac:chgData name="selim Tira" userId="a483220af6bbce15" providerId="LiveId" clId="{0BD0C8AA-90B6-4DD7-8D87-53523DD6306C}" dt="2023-03-23T04:00:36.694" v="16628" actId="165"/>
          <ac:grpSpMkLst>
            <pc:docMk/>
            <pc:sldMk cId="3284647987" sldId="2134806186"/>
            <ac:grpSpMk id="2049" creationId="{5E1C727C-CEB8-1215-956F-B7B2E9D86C29}"/>
          </ac:grpSpMkLst>
        </pc:grpChg>
        <pc:grpChg chg="add del mod">
          <ac:chgData name="selim Tira" userId="a483220af6bbce15" providerId="LiveId" clId="{0BD0C8AA-90B6-4DD7-8D87-53523DD6306C}" dt="2023-03-23T04:06:22.240" v="16756" actId="478"/>
          <ac:grpSpMkLst>
            <pc:docMk/>
            <pc:sldMk cId="3284647987" sldId="2134806186"/>
            <ac:grpSpMk id="2053" creationId="{07DE835A-D52B-DE89-AAD8-E656E24CB468}"/>
          </ac:grpSpMkLst>
        </pc:grpChg>
        <pc:grpChg chg="add del mod">
          <ac:chgData name="selim Tira" userId="a483220af6bbce15" providerId="LiveId" clId="{0BD0C8AA-90B6-4DD7-8D87-53523DD6306C}" dt="2023-03-23T04:06:22.240" v="16756" actId="478"/>
          <ac:grpSpMkLst>
            <pc:docMk/>
            <pc:sldMk cId="3284647987" sldId="2134806186"/>
            <ac:grpSpMk id="2056" creationId="{017E56E2-5ADC-BD4B-BCEA-F490F50F2795}"/>
          </ac:grpSpMkLst>
        </pc:grpChg>
        <pc:grpChg chg="add del mod">
          <ac:chgData name="selim Tira" userId="a483220af6bbce15" providerId="LiveId" clId="{0BD0C8AA-90B6-4DD7-8D87-53523DD6306C}" dt="2023-03-23T04:06:22.240" v="16756" actId="478"/>
          <ac:grpSpMkLst>
            <pc:docMk/>
            <pc:sldMk cId="3284647987" sldId="2134806186"/>
            <ac:grpSpMk id="2059" creationId="{EE36DDE4-07FD-A12E-8D17-A7121B290460}"/>
          </ac:grpSpMkLst>
        </pc:grpChg>
        <pc:grpChg chg="add mod">
          <ac:chgData name="selim Tira" userId="a483220af6bbce15" providerId="LiveId" clId="{0BD0C8AA-90B6-4DD7-8D87-53523DD6306C}" dt="2023-03-23T04:15:54.773" v="16921" actId="1076"/>
          <ac:grpSpMkLst>
            <pc:docMk/>
            <pc:sldMk cId="3284647987" sldId="2134806186"/>
            <ac:grpSpMk id="2068" creationId="{C5448149-3EB6-79B0-A7F1-EA7B5AD360D0}"/>
          </ac:grpSpMkLst>
        </pc:grpChg>
        <pc:grpChg chg="add del mod">
          <ac:chgData name="selim Tira" userId="a483220af6bbce15" providerId="LiveId" clId="{0BD0C8AA-90B6-4DD7-8D87-53523DD6306C}" dt="2023-03-23T04:09:24.162" v="16805" actId="165"/>
          <ac:grpSpMkLst>
            <pc:docMk/>
            <pc:sldMk cId="3284647987" sldId="2134806186"/>
            <ac:grpSpMk id="2069" creationId="{FE6D206E-93BE-EA30-CAE1-1EBE2CC660C3}"/>
          </ac:grpSpMkLst>
        </pc:grpChg>
        <pc:grpChg chg="add del mod">
          <ac:chgData name="selim Tira" userId="a483220af6bbce15" providerId="LiveId" clId="{0BD0C8AA-90B6-4DD7-8D87-53523DD6306C}" dt="2023-03-23T04:09:24.162" v="16805" actId="165"/>
          <ac:grpSpMkLst>
            <pc:docMk/>
            <pc:sldMk cId="3284647987" sldId="2134806186"/>
            <ac:grpSpMk id="2072" creationId="{726B6881-18F9-50CD-DDB2-C1FDCE1D2163}"/>
          </ac:grpSpMkLst>
        </pc:grpChg>
        <pc:grpChg chg="add del mod">
          <ac:chgData name="selim Tira" userId="a483220af6bbce15" providerId="LiveId" clId="{0BD0C8AA-90B6-4DD7-8D87-53523DD6306C}" dt="2023-03-23T04:09:24.162" v="16805" actId="165"/>
          <ac:grpSpMkLst>
            <pc:docMk/>
            <pc:sldMk cId="3284647987" sldId="2134806186"/>
            <ac:grpSpMk id="2075" creationId="{058B817F-6802-B150-315D-EE3480832419}"/>
          </ac:grpSpMkLst>
        </pc:grpChg>
        <pc:grpChg chg="add mod topLvl">
          <ac:chgData name="selim Tira" userId="a483220af6bbce15" providerId="LiveId" clId="{0BD0C8AA-90B6-4DD7-8D87-53523DD6306C}" dt="2023-03-23T04:44:06.675" v="17498" actId="165"/>
          <ac:grpSpMkLst>
            <pc:docMk/>
            <pc:sldMk cId="3284647987" sldId="2134806186"/>
            <ac:grpSpMk id="2078" creationId="{7D865633-74C0-A9F2-8752-74D438E1E7E4}"/>
          </ac:grpSpMkLst>
        </pc:grpChg>
        <pc:grpChg chg="add del mod topLvl">
          <ac:chgData name="selim Tira" userId="a483220af6bbce15" providerId="LiveId" clId="{0BD0C8AA-90B6-4DD7-8D87-53523DD6306C}" dt="2023-03-23T04:16:57.662" v="16928" actId="165"/>
          <ac:grpSpMkLst>
            <pc:docMk/>
            <pc:sldMk cId="3284647987" sldId="2134806186"/>
            <ac:grpSpMk id="2079" creationId="{8A8572A0-8ED8-9C8A-86B5-78ABE07E85FF}"/>
          </ac:grpSpMkLst>
        </pc:grpChg>
        <pc:grpChg chg="add del mod topLvl">
          <ac:chgData name="selim Tira" userId="a483220af6bbce15" providerId="LiveId" clId="{0BD0C8AA-90B6-4DD7-8D87-53523DD6306C}" dt="2023-03-23T04:16:57.662" v="16928" actId="165"/>
          <ac:grpSpMkLst>
            <pc:docMk/>
            <pc:sldMk cId="3284647987" sldId="2134806186"/>
            <ac:grpSpMk id="2082" creationId="{985DE810-00F9-9063-FB4A-41B1CCA78969}"/>
          </ac:grpSpMkLst>
        </pc:grpChg>
        <pc:grpChg chg="add del mod">
          <ac:chgData name="selim Tira" userId="a483220af6bbce15" providerId="LiveId" clId="{0BD0C8AA-90B6-4DD7-8D87-53523DD6306C}" dt="2023-03-23T04:13:00.543" v="16883" actId="165"/>
          <ac:grpSpMkLst>
            <pc:docMk/>
            <pc:sldMk cId="3284647987" sldId="2134806186"/>
            <ac:grpSpMk id="2085" creationId="{22F0365D-B746-6793-0555-10316F32ED09}"/>
          </ac:grpSpMkLst>
        </pc:grpChg>
        <pc:grpChg chg="add mod">
          <ac:chgData name="selim Tira" userId="a483220af6bbce15" providerId="LiveId" clId="{0BD0C8AA-90B6-4DD7-8D87-53523DD6306C}" dt="2023-03-23T04:11:04.002" v="16860" actId="571"/>
          <ac:grpSpMkLst>
            <pc:docMk/>
            <pc:sldMk cId="3284647987" sldId="2134806186"/>
            <ac:grpSpMk id="2086" creationId="{4DDA40D1-1CC4-C644-61F7-039DC517D699}"/>
          </ac:grpSpMkLst>
        </pc:grpChg>
        <pc:grpChg chg="mod">
          <ac:chgData name="selim Tira" userId="a483220af6bbce15" providerId="LiveId" clId="{0BD0C8AA-90B6-4DD7-8D87-53523DD6306C}" dt="2023-03-23T04:11:04.002" v="16860" actId="571"/>
          <ac:grpSpMkLst>
            <pc:docMk/>
            <pc:sldMk cId="3284647987" sldId="2134806186"/>
            <ac:grpSpMk id="2089" creationId="{961BF438-B605-D136-6A2C-93F46B1AC731}"/>
          </ac:grpSpMkLst>
        </pc:grpChg>
        <pc:grpChg chg="add del mod topLvl">
          <ac:chgData name="selim Tira" userId="a483220af6bbce15" providerId="LiveId" clId="{0BD0C8AA-90B6-4DD7-8D87-53523DD6306C}" dt="2023-03-23T04:16:57.662" v="16928" actId="165"/>
          <ac:grpSpMkLst>
            <pc:docMk/>
            <pc:sldMk cId="3284647987" sldId="2134806186"/>
            <ac:grpSpMk id="2092" creationId="{97EFC286-C52F-C0D1-F0B6-B19E23C2586C}"/>
          </ac:grpSpMkLst>
        </pc:grpChg>
        <pc:grpChg chg="add del mod">
          <ac:chgData name="selim Tira" userId="a483220af6bbce15" providerId="LiveId" clId="{0BD0C8AA-90B6-4DD7-8D87-53523DD6306C}" dt="2023-03-23T04:13:00.543" v="16883" actId="165"/>
          <ac:grpSpMkLst>
            <pc:docMk/>
            <pc:sldMk cId="3284647987" sldId="2134806186"/>
            <ac:grpSpMk id="2095" creationId="{C235BAB5-212F-683C-40E1-3522DD0B51C2}"/>
          </ac:grpSpMkLst>
        </pc:grpChg>
        <pc:grpChg chg="add mod">
          <ac:chgData name="selim Tira" userId="a483220af6bbce15" providerId="LiveId" clId="{0BD0C8AA-90B6-4DD7-8D87-53523DD6306C}" dt="2023-03-23T04:11:21.052" v="16865" actId="164"/>
          <ac:grpSpMkLst>
            <pc:docMk/>
            <pc:sldMk cId="3284647987" sldId="2134806186"/>
            <ac:grpSpMk id="2096" creationId="{CDA7A7C0-B764-C0D6-0986-4AB6C317BA22}"/>
          </ac:grpSpMkLst>
        </pc:grpChg>
        <pc:grpChg chg="add del mod">
          <ac:chgData name="selim Tira" userId="a483220af6bbce15" providerId="LiveId" clId="{0BD0C8AA-90B6-4DD7-8D87-53523DD6306C}" dt="2023-03-23T04:13:00.543" v="16883" actId="165"/>
          <ac:grpSpMkLst>
            <pc:docMk/>
            <pc:sldMk cId="3284647987" sldId="2134806186"/>
            <ac:grpSpMk id="2097" creationId="{3642F59D-1CB5-7DB1-F0B6-2DE873271A52}"/>
          </ac:grpSpMkLst>
        </pc:grpChg>
        <pc:grpChg chg="add del mod">
          <ac:chgData name="selim Tira" userId="a483220af6bbce15" providerId="LiveId" clId="{0BD0C8AA-90B6-4DD7-8D87-53523DD6306C}" dt="2023-03-23T04:13:00.543" v="16883" actId="165"/>
          <ac:grpSpMkLst>
            <pc:docMk/>
            <pc:sldMk cId="3284647987" sldId="2134806186"/>
            <ac:grpSpMk id="2098" creationId="{81A04723-139A-447D-CCAC-E98AEDB7A834}"/>
          </ac:grpSpMkLst>
        </pc:grpChg>
        <pc:grpChg chg="add mod topLvl">
          <ac:chgData name="selim Tira" userId="a483220af6bbce15" providerId="LiveId" clId="{0BD0C8AA-90B6-4DD7-8D87-53523DD6306C}" dt="2023-03-23T07:03:14.514" v="21240" actId="165"/>
          <ac:grpSpMkLst>
            <pc:docMk/>
            <pc:sldMk cId="3284647987" sldId="2134806186"/>
            <ac:grpSpMk id="3073" creationId="{F838933A-2BDE-7083-40D0-5898B59DFE7D}"/>
          </ac:grpSpMkLst>
        </pc:grpChg>
        <pc:grpChg chg="add del mod">
          <ac:chgData name="selim Tira" userId="a483220af6bbce15" providerId="LiveId" clId="{0BD0C8AA-90B6-4DD7-8D87-53523DD6306C}" dt="2023-03-23T04:39:15.661" v="17437" actId="21"/>
          <ac:grpSpMkLst>
            <pc:docMk/>
            <pc:sldMk cId="3284647987" sldId="2134806186"/>
            <ac:grpSpMk id="3075" creationId="{979F77BA-FB80-1095-0CF0-68C5B3AF6388}"/>
          </ac:grpSpMkLst>
        </pc:grpChg>
        <pc:grpChg chg="add del mod">
          <ac:chgData name="selim Tira" userId="a483220af6bbce15" providerId="LiveId" clId="{0BD0C8AA-90B6-4DD7-8D87-53523DD6306C}" dt="2023-03-23T04:54:32.958" v="17912" actId="165"/>
          <ac:grpSpMkLst>
            <pc:docMk/>
            <pc:sldMk cId="3284647987" sldId="2134806186"/>
            <ac:grpSpMk id="3079" creationId="{A7AD9BA5-11A8-829A-CD9C-C72BA32B1528}"/>
          </ac:grpSpMkLst>
        </pc:grpChg>
        <pc:grpChg chg="add del mod">
          <ac:chgData name="selim Tira" userId="a483220af6bbce15" providerId="LiveId" clId="{0BD0C8AA-90B6-4DD7-8D87-53523DD6306C}" dt="2023-03-23T04:39:39.391" v="17444" actId="21"/>
          <ac:grpSpMkLst>
            <pc:docMk/>
            <pc:sldMk cId="3284647987" sldId="2134806186"/>
            <ac:grpSpMk id="3083" creationId="{39D07893-A115-2A7F-DD20-9CB7E2F4761E}"/>
          </ac:grpSpMkLst>
        </pc:grpChg>
        <pc:grpChg chg="add del mod">
          <ac:chgData name="selim Tira" userId="a483220af6bbce15" providerId="LiveId" clId="{0BD0C8AA-90B6-4DD7-8D87-53523DD6306C}" dt="2023-03-23T04:54:56.059" v="17914" actId="165"/>
          <ac:grpSpMkLst>
            <pc:docMk/>
            <pc:sldMk cId="3284647987" sldId="2134806186"/>
            <ac:grpSpMk id="3087" creationId="{480D9BF0-422C-5BF7-8868-216F11DB6691}"/>
          </ac:grpSpMkLst>
        </pc:grpChg>
        <pc:grpChg chg="add del mod">
          <ac:chgData name="selim Tira" userId="a483220af6bbce15" providerId="LiveId" clId="{0BD0C8AA-90B6-4DD7-8D87-53523DD6306C}" dt="2023-03-23T04:46:08.060" v="17545" actId="165"/>
          <ac:grpSpMkLst>
            <pc:docMk/>
            <pc:sldMk cId="3284647987" sldId="2134806186"/>
            <ac:grpSpMk id="3091" creationId="{8730E0CA-6B19-B901-2223-C030F513A9C2}"/>
          </ac:grpSpMkLst>
        </pc:grpChg>
        <pc:grpChg chg="add del mod">
          <ac:chgData name="selim Tira" userId="a483220af6bbce15" providerId="LiveId" clId="{0BD0C8AA-90B6-4DD7-8D87-53523DD6306C}" dt="2023-03-23T04:46:10.876" v="17546" actId="165"/>
          <ac:grpSpMkLst>
            <pc:docMk/>
            <pc:sldMk cId="3284647987" sldId="2134806186"/>
            <ac:grpSpMk id="3092" creationId="{B82477F2-69DA-CCB1-7A19-C90ECF396874}"/>
          </ac:grpSpMkLst>
        </pc:grpChg>
        <pc:grpChg chg="add del mod">
          <ac:chgData name="selim Tira" userId="a483220af6bbce15" providerId="LiveId" clId="{0BD0C8AA-90B6-4DD7-8D87-53523DD6306C}" dt="2023-03-23T04:44:06.675" v="17498" actId="165"/>
          <ac:grpSpMkLst>
            <pc:docMk/>
            <pc:sldMk cId="3284647987" sldId="2134806186"/>
            <ac:grpSpMk id="3093" creationId="{6E5C3777-66E0-22A7-BA40-ACC38B62B4A6}"/>
          </ac:grpSpMkLst>
        </pc:grpChg>
        <pc:grpChg chg="add del mod">
          <ac:chgData name="selim Tira" userId="a483220af6bbce15" providerId="LiveId" clId="{0BD0C8AA-90B6-4DD7-8D87-53523DD6306C}" dt="2023-03-23T04:50:06.847" v="17754" actId="165"/>
          <ac:grpSpMkLst>
            <pc:docMk/>
            <pc:sldMk cId="3284647987" sldId="2134806186"/>
            <ac:grpSpMk id="3100" creationId="{ABC50C7B-58F9-9AF5-4FA9-8D9A7AC08286}"/>
          </ac:grpSpMkLst>
        </pc:grpChg>
        <pc:grpChg chg="add mod">
          <ac:chgData name="selim Tira" userId="a483220af6bbce15" providerId="LiveId" clId="{0BD0C8AA-90B6-4DD7-8D87-53523DD6306C}" dt="2023-03-23T04:47:34.949" v="17674" actId="408"/>
          <ac:grpSpMkLst>
            <pc:docMk/>
            <pc:sldMk cId="3284647987" sldId="2134806186"/>
            <ac:grpSpMk id="3101" creationId="{0F1D03E7-0D6D-7574-487E-3692EC5D9620}"/>
          </ac:grpSpMkLst>
        </pc:grpChg>
        <pc:grpChg chg="add del mod">
          <ac:chgData name="selim Tira" userId="a483220af6bbce15" providerId="LiveId" clId="{0BD0C8AA-90B6-4DD7-8D87-53523DD6306C}" dt="2023-03-23T04:49:28.234" v="17737" actId="165"/>
          <ac:grpSpMkLst>
            <pc:docMk/>
            <pc:sldMk cId="3284647987" sldId="2134806186"/>
            <ac:grpSpMk id="3106" creationId="{1BACF446-CF91-099C-27DB-842D0EE001BD}"/>
          </ac:grpSpMkLst>
        </pc:grpChg>
        <pc:grpChg chg="add mod">
          <ac:chgData name="selim Tira" userId="a483220af6bbce15" providerId="LiveId" clId="{0BD0C8AA-90B6-4DD7-8D87-53523DD6306C}" dt="2023-03-23T04:47:34.949" v="17674" actId="408"/>
          <ac:grpSpMkLst>
            <pc:docMk/>
            <pc:sldMk cId="3284647987" sldId="2134806186"/>
            <ac:grpSpMk id="3107" creationId="{7907845F-059F-BBA8-7184-4112477E2C82}"/>
          </ac:grpSpMkLst>
        </pc:grpChg>
        <pc:grpChg chg="add mod">
          <ac:chgData name="selim Tira" userId="a483220af6bbce15" providerId="LiveId" clId="{0BD0C8AA-90B6-4DD7-8D87-53523DD6306C}" dt="2023-03-23T04:47:22.724" v="17672" actId="552"/>
          <ac:grpSpMkLst>
            <pc:docMk/>
            <pc:sldMk cId="3284647987" sldId="2134806186"/>
            <ac:grpSpMk id="3110" creationId="{C8788877-36F4-2222-A34E-5B73615A1B8C}"/>
          </ac:grpSpMkLst>
        </pc:grpChg>
        <pc:grpChg chg="add mod">
          <ac:chgData name="selim Tira" userId="a483220af6bbce15" providerId="LiveId" clId="{0BD0C8AA-90B6-4DD7-8D87-53523DD6306C}" dt="2023-03-23T07:02:55.180" v="21235" actId="164"/>
          <ac:grpSpMkLst>
            <pc:docMk/>
            <pc:sldMk cId="3284647987" sldId="2134806186"/>
            <ac:grpSpMk id="3120" creationId="{02D4E138-6404-5A84-AFED-916466205B32}"/>
          </ac:grpSpMkLst>
        </pc:grpChg>
        <pc:grpChg chg="add del mod">
          <ac:chgData name="selim Tira" userId="a483220af6bbce15" providerId="LiveId" clId="{0BD0C8AA-90B6-4DD7-8D87-53523DD6306C}" dt="2023-03-23T07:03:14.514" v="21240" actId="165"/>
          <ac:grpSpMkLst>
            <pc:docMk/>
            <pc:sldMk cId="3284647987" sldId="2134806186"/>
            <ac:grpSpMk id="3121" creationId="{E68287CC-2988-DD77-C08F-284BF6CD0CAA}"/>
          </ac:grpSpMkLst>
        </pc:grpChg>
        <pc:grpChg chg="add del mod">
          <ac:chgData name="selim Tira" userId="a483220af6bbce15" providerId="LiveId" clId="{0BD0C8AA-90B6-4DD7-8D87-53523DD6306C}" dt="2023-03-23T07:03:16.585" v="21241" actId="165"/>
          <ac:grpSpMkLst>
            <pc:docMk/>
            <pc:sldMk cId="3284647987" sldId="2134806186"/>
            <ac:grpSpMk id="3122" creationId="{E2913778-210C-5201-1FFA-7B9332FF82D1}"/>
          </ac:grpSpMkLst>
        </pc:grpChg>
        <pc:grpChg chg="mod topLvl">
          <ac:chgData name="selim Tira" userId="a483220af6bbce15" providerId="LiveId" clId="{0BD0C8AA-90B6-4DD7-8D87-53523DD6306C}" dt="2023-03-23T07:03:16.585" v="21241" actId="165"/>
          <ac:grpSpMkLst>
            <pc:docMk/>
            <pc:sldMk cId="3284647987" sldId="2134806186"/>
            <ac:grpSpMk id="3124" creationId="{12BA7784-99B7-B506-A504-D823DC1C642B}"/>
          </ac:grpSpMkLst>
        </pc:grpChg>
        <pc:picChg chg="add mod topLvl">
          <ac:chgData name="selim Tira" userId="a483220af6bbce15" providerId="LiveId" clId="{0BD0C8AA-90B6-4DD7-8D87-53523DD6306C}" dt="2023-03-23T04:44:06.675" v="17498" actId="165"/>
          <ac:picMkLst>
            <pc:docMk/>
            <pc:sldMk cId="3284647987" sldId="2134806186"/>
            <ac:picMk id="3" creationId="{8408FD7B-7E1A-71C2-B591-F0CAF75585D0}"/>
          </ac:picMkLst>
        </pc:picChg>
        <pc:picChg chg="add del mod">
          <ac:chgData name="selim Tira" userId="a483220af6bbce15" providerId="LiveId" clId="{0BD0C8AA-90B6-4DD7-8D87-53523DD6306C}" dt="2023-03-23T03:43:59.818" v="16258"/>
          <ac:picMkLst>
            <pc:docMk/>
            <pc:sldMk cId="3284647987" sldId="2134806186"/>
            <ac:picMk id="5" creationId="{CC14A34C-F45A-0F71-4452-8B3B229C9C9F}"/>
          </ac:picMkLst>
        </pc:picChg>
        <pc:picChg chg="del">
          <ac:chgData name="selim Tira" userId="a483220af6bbce15" providerId="LiveId" clId="{0BD0C8AA-90B6-4DD7-8D87-53523DD6306C}" dt="2023-03-23T03:21:48.629" v="15734" actId="478"/>
          <ac:picMkLst>
            <pc:docMk/>
            <pc:sldMk cId="3284647987" sldId="2134806186"/>
            <ac:picMk id="10" creationId="{4FA31B27-25AE-A1B2-F1E4-AFE8BDF1BE92}"/>
          </ac:picMkLst>
        </pc:picChg>
        <pc:picChg chg="del mod topLvl">
          <ac:chgData name="selim Tira" userId="a483220af6bbce15" providerId="LiveId" clId="{0BD0C8AA-90B6-4DD7-8D87-53523DD6306C}" dt="2023-03-23T04:03:34.213" v="16675" actId="478"/>
          <ac:picMkLst>
            <pc:docMk/>
            <pc:sldMk cId="3284647987" sldId="2134806186"/>
            <ac:picMk id="19" creationId="{F3E0051F-E884-5A9F-D02A-845D3CA5551A}"/>
          </ac:picMkLst>
        </pc:picChg>
        <pc:picChg chg="mod topLvl">
          <ac:chgData name="selim Tira" userId="a483220af6bbce15" providerId="LiveId" clId="{0BD0C8AA-90B6-4DD7-8D87-53523DD6306C}" dt="2023-03-23T04:15:54.773" v="16921" actId="1076"/>
          <ac:picMkLst>
            <pc:docMk/>
            <pc:sldMk cId="3284647987" sldId="2134806186"/>
            <ac:picMk id="21" creationId="{99A99113-D778-10EF-C582-3626697F2A15}"/>
          </ac:picMkLst>
        </pc:picChg>
        <pc:picChg chg="del mod topLvl">
          <ac:chgData name="selim Tira" userId="a483220af6bbce15" providerId="LiveId" clId="{0BD0C8AA-90B6-4DD7-8D87-53523DD6306C}" dt="2023-03-23T04:03:34.213" v="16675" actId="478"/>
          <ac:picMkLst>
            <pc:docMk/>
            <pc:sldMk cId="3284647987" sldId="2134806186"/>
            <ac:picMk id="22" creationId="{7F730202-4114-510E-4166-FFB7AFB10B7F}"/>
          </ac:picMkLst>
        </pc:picChg>
        <pc:picChg chg="mod topLvl">
          <ac:chgData name="selim Tira" userId="a483220af6bbce15" providerId="LiveId" clId="{0BD0C8AA-90B6-4DD7-8D87-53523DD6306C}" dt="2023-03-23T04:15:54.773" v="16921" actId="1076"/>
          <ac:picMkLst>
            <pc:docMk/>
            <pc:sldMk cId="3284647987" sldId="2134806186"/>
            <ac:picMk id="23" creationId="{A6467E92-F16F-C9EB-C82F-C105CE113162}"/>
          </ac:picMkLst>
        </pc:picChg>
        <pc:picChg chg="del mod topLvl">
          <ac:chgData name="selim Tira" userId="a483220af6bbce15" providerId="LiveId" clId="{0BD0C8AA-90B6-4DD7-8D87-53523DD6306C}" dt="2023-03-23T04:03:34.213" v="16675" actId="478"/>
          <ac:picMkLst>
            <pc:docMk/>
            <pc:sldMk cId="3284647987" sldId="2134806186"/>
            <ac:picMk id="24" creationId="{E65E94BA-6EDF-97B2-3D7F-E7371C3AE473}"/>
          </ac:picMkLst>
        </pc:picChg>
        <pc:picChg chg="mod topLvl">
          <ac:chgData name="selim Tira" userId="a483220af6bbce15" providerId="LiveId" clId="{0BD0C8AA-90B6-4DD7-8D87-53523DD6306C}" dt="2023-03-23T04:15:54.773" v="16921" actId="1076"/>
          <ac:picMkLst>
            <pc:docMk/>
            <pc:sldMk cId="3284647987" sldId="2134806186"/>
            <ac:picMk id="25" creationId="{514EF727-2FB3-3C0D-EFD0-715E483B0683}"/>
          </ac:picMkLst>
        </pc:picChg>
        <pc:picChg chg="mod">
          <ac:chgData name="selim Tira" userId="a483220af6bbce15" providerId="LiveId" clId="{0BD0C8AA-90B6-4DD7-8D87-53523DD6306C}" dt="2023-03-23T07:02:55.180" v="21235" actId="164"/>
          <ac:picMkLst>
            <pc:docMk/>
            <pc:sldMk cId="3284647987" sldId="2134806186"/>
            <ac:picMk id="35" creationId="{B83593FC-38BA-80EF-9028-2C0232499B8F}"/>
          </ac:picMkLst>
        </pc:picChg>
        <pc:picChg chg="del mod topLvl">
          <ac:chgData name="selim Tira" userId="a483220af6bbce15" providerId="LiveId" clId="{0BD0C8AA-90B6-4DD7-8D87-53523DD6306C}" dt="2023-03-23T04:03:34.213" v="16675" actId="478"/>
          <ac:picMkLst>
            <pc:docMk/>
            <pc:sldMk cId="3284647987" sldId="2134806186"/>
            <ac:picMk id="40" creationId="{F4E2F3F5-1E8B-C428-78C8-6A41B03D7FD3}"/>
          </ac:picMkLst>
        </pc:picChg>
        <pc:picChg chg="del mod topLvl">
          <ac:chgData name="selim Tira" userId="a483220af6bbce15" providerId="LiveId" clId="{0BD0C8AA-90B6-4DD7-8D87-53523DD6306C}" dt="2023-03-23T04:03:34.213" v="16675" actId="478"/>
          <ac:picMkLst>
            <pc:docMk/>
            <pc:sldMk cId="3284647987" sldId="2134806186"/>
            <ac:picMk id="42" creationId="{40472B63-8130-BC56-4E98-EB8893078EF5}"/>
          </ac:picMkLst>
        </pc:picChg>
        <pc:picChg chg="mod topLvl">
          <ac:chgData name="selim Tira" userId="a483220af6bbce15" providerId="LiveId" clId="{0BD0C8AA-90B6-4DD7-8D87-53523DD6306C}" dt="2023-03-23T04:15:54.773" v="16921" actId="1076"/>
          <ac:picMkLst>
            <pc:docMk/>
            <pc:sldMk cId="3284647987" sldId="2134806186"/>
            <ac:picMk id="44" creationId="{0D7AB9AB-BCF1-0870-43AD-CAA63F45D684}"/>
          </ac:picMkLst>
        </pc:picChg>
        <pc:picChg chg="mod topLvl">
          <ac:chgData name="selim Tira" userId="a483220af6bbce15" providerId="LiveId" clId="{0BD0C8AA-90B6-4DD7-8D87-53523DD6306C}" dt="2023-03-23T04:15:54.773" v="16921" actId="1076"/>
          <ac:picMkLst>
            <pc:docMk/>
            <pc:sldMk cId="3284647987" sldId="2134806186"/>
            <ac:picMk id="46" creationId="{5F0CD3DB-B484-B7DB-A676-83CE225A0A1E}"/>
          </ac:picMkLst>
        </pc:picChg>
        <pc:picChg chg="del mod topLvl">
          <ac:chgData name="selim Tira" userId="a483220af6bbce15" providerId="LiveId" clId="{0BD0C8AA-90B6-4DD7-8D87-53523DD6306C}" dt="2023-03-23T04:03:34.213" v="16675" actId="478"/>
          <ac:picMkLst>
            <pc:docMk/>
            <pc:sldMk cId="3284647987" sldId="2134806186"/>
            <ac:picMk id="47" creationId="{8DAD6186-69F6-1C4E-8067-C54D9D78FA44}"/>
          </ac:picMkLst>
        </pc:picChg>
        <pc:picChg chg="mod topLvl">
          <ac:chgData name="selim Tira" userId="a483220af6bbce15" providerId="LiveId" clId="{0BD0C8AA-90B6-4DD7-8D87-53523DD6306C}" dt="2023-03-23T04:15:54.773" v="16921" actId="1076"/>
          <ac:picMkLst>
            <pc:docMk/>
            <pc:sldMk cId="3284647987" sldId="2134806186"/>
            <ac:picMk id="49" creationId="{DF6DBFBA-4564-3EFA-1F98-C181AD9B4575}"/>
          </ac:picMkLst>
        </pc:picChg>
        <pc:picChg chg="mod">
          <ac:chgData name="selim Tira" userId="a483220af6bbce15" providerId="LiveId" clId="{0BD0C8AA-90B6-4DD7-8D87-53523DD6306C}" dt="2023-03-23T03:56:01.284" v="16487" actId="165"/>
          <ac:picMkLst>
            <pc:docMk/>
            <pc:sldMk cId="3284647987" sldId="2134806186"/>
            <ac:picMk id="52" creationId="{BADE6F68-572D-E80F-2F12-0320C4B91D52}"/>
          </ac:picMkLst>
        </pc:picChg>
        <pc:picChg chg="mod">
          <ac:chgData name="selim Tira" userId="a483220af6bbce15" providerId="LiveId" clId="{0BD0C8AA-90B6-4DD7-8D87-53523DD6306C}" dt="2023-03-23T03:54:55.945" v="16477" actId="571"/>
          <ac:picMkLst>
            <pc:docMk/>
            <pc:sldMk cId="3284647987" sldId="2134806186"/>
            <ac:picMk id="59" creationId="{E8CB6BA8-226C-3B7E-30B8-59FFAB2A0F81}"/>
          </ac:picMkLst>
        </pc:picChg>
        <pc:picChg chg="mod">
          <ac:chgData name="selim Tira" userId="a483220af6bbce15" providerId="LiveId" clId="{0BD0C8AA-90B6-4DD7-8D87-53523DD6306C}" dt="2023-03-23T03:54:55.945" v="16477" actId="571"/>
          <ac:picMkLst>
            <pc:docMk/>
            <pc:sldMk cId="3284647987" sldId="2134806186"/>
            <ac:picMk id="60" creationId="{F12920D4-31D4-EDA3-356D-81D4747B516E}"/>
          </ac:picMkLst>
        </pc:picChg>
        <pc:picChg chg="del mod">
          <ac:chgData name="selim Tira" userId="a483220af6bbce15" providerId="LiveId" clId="{0BD0C8AA-90B6-4DD7-8D87-53523DD6306C}" dt="2023-03-23T03:42:46.810" v="16207" actId="478"/>
          <ac:picMkLst>
            <pc:docMk/>
            <pc:sldMk cId="3284647987" sldId="2134806186"/>
            <ac:picMk id="61" creationId="{BF3DC6C7-ACC5-FDBC-7B75-6EA3222150F3}"/>
          </ac:picMkLst>
        </pc:picChg>
        <pc:picChg chg="mod">
          <ac:chgData name="selim Tira" userId="a483220af6bbce15" providerId="LiveId" clId="{0BD0C8AA-90B6-4DD7-8D87-53523DD6306C}" dt="2023-03-23T03:54:55.945" v="16477" actId="571"/>
          <ac:picMkLst>
            <pc:docMk/>
            <pc:sldMk cId="3284647987" sldId="2134806186"/>
            <ac:picMk id="65" creationId="{4FA8BF70-5DFD-3E1D-67F5-627EEA4FFEAD}"/>
          </ac:picMkLst>
        </pc:picChg>
        <pc:picChg chg="del">
          <ac:chgData name="selim Tira" userId="a483220af6bbce15" providerId="LiveId" clId="{0BD0C8AA-90B6-4DD7-8D87-53523DD6306C}" dt="2023-03-23T03:42:23.904" v="16202" actId="478"/>
          <ac:picMkLst>
            <pc:docMk/>
            <pc:sldMk cId="3284647987" sldId="2134806186"/>
            <ac:picMk id="66" creationId="{C2AC67BB-1079-564B-14C3-FD70034BC00C}"/>
          </ac:picMkLst>
        </pc:picChg>
        <pc:picChg chg="del">
          <ac:chgData name="selim Tira" userId="a483220af6bbce15" providerId="LiveId" clId="{0BD0C8AA-90B6-4DD7-8D87-53523DD6306C}" dt="2023-03-23T03:42:20.960" v="16201" actId="478"/>
          <ac:picMkLst>
            <pc:docMk/>
            <pc:sldMk cId="3284647987" sldId="2134806186"/>
            <ac:picMk id="68" creationId="{948059BF-77D0-6C53-6B4A-73D078E98BA8}"/>
          </ac:picMkLst>
        </pc:picChg>
        <pc:picChg chg="mod">
          <ac:chgData name="selim Tira" userId="a483220af6bbce15" providerId="LiveId" clId="{0BD0C8AA-90B6-4DD7-8D87-53523DD6306C}" dt="2023-03-23T03:54:55.945" v="16477" actId="571"/>
          <ac:picMkLst>
            <pc:docMk/>
            <pc:sldMk cId="3284647987" sldId="2134806186"/>
            <ac:picMk id="71" creationId="{EB2E9423-7E27-B806-4110-43CD0FAA2AE2}"/>
          </ac:picMkLst>
        </pc:picChg>
        <pc:picChg chg="mod topLvl">
          <ac:chgData name="selim Tira" userId="a483220af6bbce15" providerId="LiveId" clId="{0BD0C8AA-90B6-4DD7-8D87-53523DD6306C}" dt="2023-03-23T07:02:55.180" v="21235" actId="164"/>
          <ac:picMkLst>
            <pc:docMk/>
            <pc:sldMk cId="3284647987" sldId="2134806186"/>
            <ac:picMk id="72" creationId="{CA1C7B48-95F9-BB59-B367-8C3B23D027EB}"/>
          </ac:picMkLst>
        </pc:picChg>
        <pc:picChg chg="mod">
          <ac:chgData name="selim Tira" userId="a483220af6bbce15" providerId="LiveId" clId="{0BD0C8AA-90B6-4DD7-8D87-53523DD6306C}" dt="2023-03-23T03:54:55.945" v="16477" actId="571"/>
          <ac:picMkLst>
            <pc:docMk/>
            <pc:sldMk cId="3284647987" sldId="2134806186"/>
            <ac:picMk id="76" creationId="{A63ED9F3-14DF-BB57-B8D9-9A2D7A28D010}"/>
          </ac:picMkLst>
        </pc:picChg>
        <pc:picChg chg="mod">
          <ac:chgData name="selim Tira" userId="a483220af6bbce15" providerId="LiveId" clId="{0BD0C8AA-90B6-4DD7-8D87-53523DD6306C}" dt="2023-03-23T03:54:55.945" v="16477" actId="571"/>
          <ac:picMkLst>
            <pc:docMk/>
            <pc:sldMk cId="3284647987" sldId="2134806186"/>
            <ac:picMk id="77" creationId="{DF6582DD-6635-D3E1-FFBE-824C28D9402E}"/>
          </ac:picMkLst>
        </pc:picChg>
        <pc:picChg chg="mod">
          <ac:chgData name="selim Tira" userId="a483220af6bbce15" providerId="LiveId" clId="{0BD0C8AA-90B6-4DD7-8D87-53523DD6306C}" dt="2023-03-23T03:54:55.945" v="16477" actId="571"/>
          <ac:picMkLst>
            <pc:docMk/>
            <pc:sldMk cId="3284647987" sldId="2134806186"/>
            <ac:picMk id="90" creationId="{29507C5B-F516-F997-1D7F-1DC132B35BDD}"/>
          </ac:picMkLst>
        </pc:picChg>
        <pc:picChg chg="del mod">
          <ac:chgData name="selim Tira" userId="a483220af6bbce15" providerId="LiveId" clId="{0BD0C8AA-90B6-4DD7-8D87-53523DD6306C}" dt="2023-03-23T04:06:40.352" v="16762" actId="478"/>
          <ac:picMkLst>
            <pc:docMk/>
            <pc:sldMk cId="3284647987" sldId="2134806186"/>
            <ac:picMk id="96" creationId="{5663A4FD-8535-5ADF-C481-482FCCF95CD9}"/>
          </ac:picMkLst>
        </pc:picChg>
        <pc:picChg chg="mod">
          <ac:chgData name="selim Tira" userId="a483220af6bbce15" providerId="LiveId" clId="{0BD0C8AA-90B6-4DD7-8D87-53523DD6306C}" dt="2023-03-23T03:56:01.284" v="16487" actId="165"/>
          <ac:picMkLst>
            <pc:docMk/>
            <pc:sldMk cId="3284647987" sldId="2134806186"/>
            <ac:picMk id="103" creationId="{68C893DF-FA35-17C5-5CAA-5F01137CEE0F}"/>
          </ac:picMkLst>
        </pc:picChg>
        <pc:picChg chg="del mod topLvl">
          <ac:chgData name="selim Tira" userId="a483220af6bbce15" providerId="LiveId" clId="{0BD0C8AA-90B6-4DD7-8D87-53523DD6306C}" dt="2023-03-23T04:03:34.213" v="16675" actId="478"/>
          <ac:picMkLst>
            <pc:docMk/>
            <pc:sldMk cId="3284647987" sldId="2134806186"/>
            <ac:picMk id="106" creationId="{9F2A6098-10D5-7280-ADF9-773C42F05D50}"/>
          </ac:picMkLst>
        </pc:picChg>
        <pc:picChg chg="del mod topLvl">
          <ac:chgData name="selim Tira" userId="a483220af6bbce15" providerId="LiveId" clId="{0BD0C8AA-90B6-4DD7-8D87-53523DD6306C}" dt="2023-03-23T04:03:34.213" v="16675" actId="478"/>
          <ac:picMkLst>
            <pc:docMk/>
            <pc:sldMk cId="3284647987" sldId="2134806186"/>
            <ac:picMk id="107" creationId="{8834F0C7-7DC2-5157-2148-DE5EDB140DC9}"/>
          </ac:picMkLst>
        </pc:picChg>
        <pc:picChg chg="mod topLvl">
          <ac:chgData name="selim Tira" userId="a483220af6bbce15" providerId="LiveId" clId="{0BD0C8AA-90B6-4DD7-8D87-53523DD6306C}" dt="2023-03-23T04:15:54.773" v="16921" actId="1076"/>
          <ac:picMkLst>
            <pc:docMk/>
            <pc:sldMk cId="3284647987" sldId="2134806186"/>
            <ac:picMk id="108" creationId="{B6A83BDC-2F85-8364-CF18-44E487AB230A}"/>
          </ac:picMkLst>
        </pc:picChg>
        <pc:picChg chg="mod topLvl">
          <ac:chgData name="selim Tira" userId="a483220af6bbce15" providerId="LiveId" clId="{0BD0C8AA-90B6-4DD7-8D87-53523DD6306C}" dt="2023-03-23T04:15:54.773" v="16921" actId="1076"/>
          <ac:picMkLst>
            <pc:docMk/>
            <pc:sldMk cId="3284647987" sldId="2134806186"/>
            <ac:picMk id="109" creationId="{3F1C538E-8FA4-636E-A3C2-ABBBB28B6B13}"/>
          </ac:picMkLst>
        </pc:picChg>
        <pc:picChg chg="del mod topLvl">
          <ac:chgData name="selim Tira" userId="a483220af6bbce15" providerId="LiveId" clId="{0BD0C8AA-90B6-4DD7-8D87-53523DD6306C}" dt="2023-03-23T04:03:34.213" v="16675" actId="478"/>
          <ac:picMkLst>
            <pc:docMk/>
            <pc:sldMk cId="3284647987" sldId="2134806186"/>
            <ac:picMk id="110" creationId="{FE7F5111-C821-45CF-0BD6-734B222824A7}"/>
          </ac:picMkLst>
        </pc:picChg>
        <pc:picChg chg="mod topLvl">
          <ac:chgData name="selim Tira" userId="a483220af6bbce15" providerId="LiveId" clId="{0BD0C8AA-90B6-4DD7-8D87-53523DD6306C}" dt="2023-03-23T04:15:54.773" v="16921" actId="1076"/>
          <ac:picMkLst>
            <pc:docMk/>
            <pc:sldMk cId="3284647987" sldId="2134806186"/>
            <ac:picMk id="111" creationId="{9C1A59B2-33DB-131B-DC27-2D94128C3F0A}"/>
          </ac:picMkLst>
        </pc:picChg>
        <pc:picChg chg="mod">
          <ac:chgData name="selim Tira" userId="a483220af6bbce15" providerId="LiveId" clId="{0BD0C8AA-90B6-4DD7-8D87-53523DD6306C}" dt="2023-03-23T03:56:01.284" v="16487" actId="165"/>
          <ac:picMkLst>
            <pc:docMk/>
            <pc:sldMk cId="3284647987" sldId="2134806186"/>
            <ac:picMk id="118" creationId="{9B8ECC94-BA10-3A10-2E7B-FB9E9986DC58}"/>
          </ac:picMkLst>
        </pc:picChg>
        <pc:picChg chg="del mod topLvl">
          <ac:chgData name="selim Tira" userId="a483220af6bbce15" providerId="LiveId" clId="{0BD0C8AA-90B6-4DD7-8D87-53523DD6306C}" dt="2023-03-23T04:03:34.213" v="16675" actId="478"/>
          <ac:picMkLst>
            <pc:docMk/>
            <pc:sldMk cId="3284647987" sldId="2134806186"/>
            <ac:picMk id="121" creationId="{53BEC5E6-46F9-142E-6310-1786273E98AA}"/>
          </ac:picMkLst>
        </pc:picChg>
        <pc:picChg chg="del mod topLvl">
          <ac:chgData name="selim Tira" userId="a483220af6bbce15" providerId="LiveId" clId="{0BD0C8AA-90B6-4DD7-8D87-53523DD6306C}" dt="2023-03-23T04:03:34.213" v="16675" actId="478"/>
          <ac:picMkLst>
            <pc:docMk/>
            <pc:sldMk cId="3284647987" sldId="2134806186"/>
            <ac:picMk id="122" creationId="{F3107553-9330-8AE8-1B8C-846A73B06500}"/>
          </ac:picMkLst>
        </pc:picChg>
        <pc:picChg chg="mod topLvl">
          <ac:chgData name="selim Tira" userId="a483220af6bbce15" providerId="LiveId" clId="{0BD0C8AA-90B6-4DD7-8D87-53523DD6306C}" dt="2023-03-23T04:15:54.773" v="16921" actId="1076"/>
          <ac:picMkLst>
            <pc:docMk/>
            <pc:sldMk cId="3284647987" sldId="2134806186"/>
            <ac:picMk id="123" creationId="{5095C1E5-DECF-9CED-9701-3B3D67723170}"/>
          </ac:picMkLst>
        </pc:picChg>
        <pc:picChg chg="mod topLvl">
          <ac:chgData name="selim Tira" userId="a483220af6bbce15" providerId="LiveId" clId="{0BD0C8AA-90B6-4DD7-8D87-53523DD6306C}" dt="2023-03-23T04:15:54.773" v="16921" actId="1076"/>
          <ac:picMkLst>
            <pc:docMk/>
            <pc:sldMk cId="3284647987" sldId="2134806186"/>
            <ac:picMk id="124" creationId="{CB1A28BC-BB15-006F-B338-BA8D75176CCA}"/>
          </ac:picMkLst>
        </pc:picChg>
        <pc:picChg chg="del mod topLvl">
          <ac:chgData name="selim Tira" userId="a483220af6bbce15" providerId="LiveId" clId="{0BD0C8AA-90B6-4DD7-8D87-53523DD6306C}" dt="2023-03-23T04:03:34.213" v="16675" actId="478"/>
          <ac:picMkLst>
            <pc:docMk/>
            <pc:sldMk cId="3284647987" sldId="2134806186"/>
            <ac:picMk id="125" creationId="{79962EEE-DA4E-3356-108D-E6ECD618E310}"/>
          </ac:picMkLst>
        </pc:picChg>
        <pc:picChg chg="mod topLvl">
          <ac:chgData name="selim Tira" userId="a483220af6bbce15" providerId="LiveId" clId="{0BD0C8AA-90B6-4DD7-8D87-53523DD6306C}" dt="2023-03-23T04:15:54.773" v="16921" actId="1076"/>
          <ac:picMkLst>
            <pc:docMk/>
            <pc:sldMk cId="3284647987" sldId="2134806186"/>
            <ac:picMk id="126" creationId="{A4EA15B0-C38D-511D-3D85-EF01DC218B30}"/>
          </ac:picMkLst>
        </pc:picChg>
        <pc:picChg chg="mod">
          <ac:chgData name="selim Tira" userId="a483220af6bbce15" providerId="LiveId" clId="{0BD0C8AA-90B6-4DD7-8D87-53523DD6306C}" dt="2023-03-23T04:15:54.773" v="16921" actId="1076"/>
          <ac:picMkLst>
            <pc:docMk/>
            <pc:sldMk cId="3284647987" sldId="2134806186"/>
            <ac:picMk id="2050" creationId="{3F3F7301-85F0-3841-1A06-657C804FAB6F}"/>
          </ac:picMkLst>
        </pc:picChg>
        <pc:picChg chg="add del mod">
          <ac:chgData name="selim Tira" userId="a483220af6bbce15" providerId="LiveId" clId="{0BD0C8AA-90B6-4DD7-8D87-53523DD6306C}" dt="2023-03-23T04:12:50.285" v="16882" actId="478"/>
          <ac:picMkLst>
            <pc:docMk/>
            <pc:sldMk cId="3284647987" sldId="2134806186"/>
            <ac:picMk id="2051" creationId="{FA7287B0-2BE5-B3FF-767C-A409DC2E0CC5}"/>
          </ac:picMkLst>
        </pc:picChg>
        <pc:picChg chg="mod">
          <ac:chgData name="selim Tira" userId="a483220af6bbce15" providerId="LiveId" clId="{0BD0C8AA-90B6-4DD7-8D87-53523DD6306C}" dt="2023-03-23T04:15:54.773" v="16921" actId="1076"/>
          <ac:picMkLst>
            <pc:docMk/>
            <pc:sldMk cId="3284647987" sldId="2134806186"/>
            <ac:picMk id="2052" creationId="{4B52F959-6F82-94AF-1169-275924F94F79}"/>
          </ac:picMkLst>
        </pc:picChg>
        <pc:picChg chg="mod">
          <ac:chgData name="selim Tira" userId="a483220af6bbce15" providerId="LiveId" clId="{0BD0C8AA-90B6-4DD7-8D87-53523DD6306C}" dt="2023-03-23T04:02:28.906" v="16663" actId="571"/>
          <ac:picMkLst>
            <pc:docMk/>
            <pc:sldMk cId="3284647987" sldId="2134806186"/>
            <ac:picMk id="2055" creationId="{6D2B6BD7-2401-8738-C962-7F16874F8B1C}"/>
          </ac:picMkLst>
        </pc:picChg>
        <pc:picChg chg="mod">
          <ac:chgData name="selim Tira" userId="a483220af6bbce15" providerId="LiveId" clId="{0BD0C8AA-90B6-4DD7-8D87-53523DD6306C}" dt="2023-03-23T04:02:40.833" v="16667" actId="571"/>
          <ac:picMkLst>
            <pc:docMk/>
            <pc:sldMk cId="3284647987" sldId="2134806186"/>
            <ac:picMk id="2058" creationId="{3CAE9D09-9BC8-7236-B1E3-B84678F7E48F}"/>
          </ac:picMkLst>
        </pc:picChg>
        <pc:picChg chg="mod">
          <ac:chgData name="selim Tira" userId="a483220af6bbce15" providerId="LiveId" clId="{0BD0C8AA-90B6-4DD7-8D87-53523DD6306C}" dt="2023-03-23T04:02:43.238" v="16668" actId="571"/>
          <ac:picMkLst>
            <pc:docMk/>
            <pc:sldMk cId="3284647987" sldId="2134806186"/>
            <ac:picMk id="2061" creationId="{D4EE3852-2DC3-8114-7843-359E2F0B3048}"/>
          </ac:picMkLst>
        </pc:picChg>
        <pc:picChg chg="del mod topLvl">
          <ac:chgData name="selim Tira" userId="a483220af6bbce15" providerId="LiveId" clId="{0BD0C8AA-90B6-4DD7-8D87-53523DD6306C}" dt="2023-03-23T04:10:23.690" v="16848" actId="478"/>
          <ac:picMkLst>
            <pc:docMk/>
            <pc:sldMk cId="3284647987" sldId="2134806186"/>
            <ac:picMk id="2071" creationId="{CFA5684C-BCDB-2F2F-6583-84DB3EE5CF45}"/>
          </ac:picMkLst>
        </pc:picChg>
        <pc:picChg chg="del mod topLvl">
          <ac:chgData name="selim Tira" userId="a483220af6bbce15" providerId="LiveId" clId="{0BD0C8AA-90B6-4DD7-8D87-53523DD6306C}" dt="2023-03-23T04:10:23.690" v="16848" actId="478"/>
          <ac:picMkLst>
            <pc:docMk/>
            <pc:sldMk cId="3284647987" sldId="2134806186"/>
            <ac:picMk id="2074" creationId="{760D1C9B-619A-8F31-AB36-8ABC64B8BC91}"/>
          </ac:picMkLst>
        </pc:picChg>
        <pc:picChg chg="del mod topLvl">
          <ac:chgData name="selim Tira" userId="a483220af6bbce15" providerId="LiveId" clId="{0BD0C8AA-90B6-4DD7-8D87-53523DD6306C}" dt="2023-03-23T04:10:23.690" v="16848" actId="478"/>
          <ac:picMkLst>
            <pc:docMk/>
            <pc:sldMk cId="3284647987" sldId="2134806186"/>
            <ac:picMk id="2077" creationId="{E96E815D-9242-82D0-EA12-F56565D4921E}"/>
          </ac:picMkLst>
        </pc:picChg>
        <pc:picChg chg="del mod topLvl">
          <ac:chgData name="selim Tira" userId="a483220af6bbce15" providerId="LiveId" clId="{0BD0C8AA-90B6-4DD7-8D87-53523DD6306C}" dt="2023-03-23T04:19:00.437" v="16965" actId="478"/>
          <ac:picMkLst>
            <pc:docMk/>
            <pc:sldMk cId="3284647987" sldId="2134806186"/>
            <ac:picMk id="2081" creationId="{C0FDB0D1-1033-DA92-1267-9354C912229F}"/>
          </ac:picMkLst>
        </pc:picChg>
        <pc:picChg chg="del mod topLvl">
          <ac:chgData name="selim Tira" userId="a483220af6bbce15" providerId="LiveId" clId="{0BD0C8AA-90B6-4DD7-8D87-53523DD6306C}" dt="2023-03-23T04:48:17.628" v="17709" actId="478"/>
          <ac:picMkLst>
            <pc:docMk/>
            <pc:sldMk cId="3284647987" sldId="2134806186"/>
            <ac:picMk id="2084" creationId="{5979E7D1-73F6-E207-6C37-72075C21C19B}"/>
          </ac:picMkLst>
        </pc:picChg>
        <pc:picChg chg="mod">
          <ac:chgData name="selim Tira" userId="a483220af6bbce15" providerId="LiveId" clId="{0BD0C8AA-90B6-4DD7-8D87-53523DD6306C}" dt="2023-03-23T04:11:04.002" v="16860" actId="571"/>
          <ac:picMkLst>
            <pc:docMk/>
            <pc:sldMk cId="3284647987" sldId="2134806186"/>
            <ac:picMk id="2091" creationId="{360A08E5-4BCA-A9DF-8A77-9CBEC8FB8E4D}"/>
          </ac:picMkLst>
        </pc:picChg>
        <pc:picChg chg="del mod topLvl">
          <ac:chgData name="selim Tira" userId="a483220af6bbce15" providerId="LiveId" clId="{0BD0C8AA-90B6-4DD7-8D87-53523DD6306C}" dt="2023-03-23T04:50:07.933" v="17755" actId="478"/>
          <ac:picMkLst>
            <pc:docMk/>
            <pc:sldMk cId="3284647987" sldId="2134806186"/>
            <ac:picMk id="2094" creationId="{5E52CD75-C7A2-AA6E-1434-64F236582D72}"/>
          </ac:picMkLst>
        </pc:picChg>
        <pc:picChg chg="add del mod">
          <ac:chgData name="selim Tira" userId="a483220af6bbce15" providerId="LiveId" clId="{0BD0C8AA-90B6-4DD7-8D87-53523DD6306C}" dt="2023-03-23T04:18:59.180" v="16964" actId="21"/>
          <ac:picMkLst>
            <pc:docMk/>
            <pc:sldMk cId="3284647987" sldId="2134806186"/>
            <ac:picMk id="2105" creationId="{B4FC4F3F-7623-4483-D33C-993A1DEFB449}"/>
          </ac:picMkLst>
        </pc:picChg>
        <pc:picChg chg="add mod topLvl">
          <ac:chgData name="selim Tira" userId="a483220af6bbce15" providerId="LiveId" clId="{0BD0C8AA-90B6-4DD7-8D87-53523DD6306C}" dt="2023-03-23T07:02:55.180" v="21235" actId="164"/>
          <ac:picMkLst>
            <pc:docMk/>
            <pc:sldMk cId="3284647987" sldId="2134806186"/>
            <ac:picMk id="2106" creationId="{79047DEF-2DDF-7D17-545C-C6DFD0907685}"/>
          </ac:picMkLst>
        </pc:picChg>
        <pc:picChg chg="add del mod">
          <ac:chgData name="selim Tira" userId="a483220af6bbce15" providerId="LiveId" clId="{0BD0C8AA-90B6-4DD7-8D87-53523DD6306C}" dt="2023-03-23T04:26:50.526" v="17193"/>
          <ac:picMkLst>
            <pc:docMk/>
            <pc:sldMk cId="3284647987" sldId="2134806186"/>
            <ac:picMk id="2110" creationId="{61365C3A-A2CE-9E88-1A71-23A1DD43E8F0}"/>
          </ac:picMkLst>
        </pc:picChg>
        <pc:picChg chg="add mod topLvl">
          <ac:chgData name="selim Tira" userId="a483220af6bbce15" providerId="LiveId" clId="{0BD0C8AA-90B6-4DD7-8D87-53523DD6306C}" dt="2023-03-23T04:15:54.773" v="16921" actId="1076"/>
          <ac:picMkLst>
            <pc:docMk/>
            <pc:sldMk cId="3284647987" sldId="2134806186"/>
            <ac:picMk id="3074" creationId="{5DD8BC8B-9EB0-B9B0-6446-AEF0CA7BF80D}"/>
          </ac:picMkLst>
        </pc:picChg>
        <pc:picChg chg="add mod">
          <ac:chgData name="selim Tira" userId="a483220af6bbce15" providerId="LiveId" clId="{0BD0C8AA-90B6-4DD7-8D87-53523DD6306C}" dt="2023-03-23T04:44:35.767" v="17500" actId="571"/>
          <ac:picMkLst>
            <pc:docMk/>
            <pc:sldMk cId="3284647987" sldId="2134806186"/>
            <ac:picMk id="3095" creationId="{2BEEF348-17FB-4AB1-3DF8-633FD59072B2}"/>
          </ac:picMkLst>
        </pc:picChg>
        <pc:picChg chg="add mod">
          <ac:chgData name="selim Tira" userId="a483220af6bbce15" providerId="LiveId" clId="{0BD0C8AA-90B6-4DD7-8D87-53523DD6306C}" dt="2023-03-23T04:45:36.082" v="17537" actId="571"/>
          <ac:picMkLst>
            <pc:docMk/>
            <pc:sldMk cId="3284647987" sldId="2134806186"/>
            <ac:picMk id="3097" creationId="{68C5F9C3-1359-8408-A6E0-3F6DA2F6A658}"/>
          </ac:picMkLst>
        </pc:picChg>
        <pc:picChg chg="add mod">
          <ac:chgData name="selim Tira" userId="a483220af6bbce15" providerId="LiveId" clId="{0BD0C8AA-90B6-4DD7-8D87-53523DD6306C}" dt="2023-03-23T04:45:36.082" v="17537" actId="571"/>
          <ac:picMkLst>
            <pc:docMk/>
            <pc:sldMk cId="3284647987" sldId="2134806186"/>
            <ac:picMk id="3099" creationId="{84C96CA9-A142-ABC5-22D2-ED434C40E64E}"/>
          </ac:picMkLst>
        </pc:picChg>
        <pc:picChg chg="mod">
          <ac:chgData name="selim Tira" userId="a483220af6bbce15" providerId="LiveId" clId="{0BD0C8AA-90B6-4DD7-8D87-53523DD6306C}" dt="2023-03-23T04:45:40.663" v="17539" actId="571"/>
          <ac:picMkLst>
            <pc:docMk/>
            <pc:sldMk cId="3284647987" sldId="2134806186"/>
            <ac:picMk id="3103" creationId="{499EE6ED-8043-5CDF-0E07-514D8B63DF44}"/>
          </ac:picMkLst>
        </pc:picChg>
        <pc:picChg chg="mod">
          <ac:chgData name="selim Tira" userId="a483220af6bbce15" providerId="LiveId" clId="{0BD0C8AA-90B6-4DD7-8D87-53523DD6306C}" dt="2023-03-23T04:45:40.663" v="17539" actId="571"/>
          <ac:picMkLst>
            <pc:docMk/>
            <pc:sldMk cId="3284647987" sldId="2134806186"/>
            <ac:picMk id="3105" creationId="{2D7A1FB7-D7F3-6B3C-0FBC-2653FE6D2303}"/>
          </ac:picMkLst>
        </pc:picChg>
        <pc:picChg chg="add mod">
          <ac:chgData name="selim Tira" userId="a483220af6bbce15" providerId="LiveId" clId="{0BD0C8AA-90B6-4DD7-8D87-53523DD6306C}" dt="2023-03-23T04:50:14.826" v="17767" actId="1076"/>
          <ac:picMkLst>
            <pc:docMk/>
            <pc:sldMk cId="3284647987" sldId="2134806186"/>
            <ac:picMk id="3112" creationId="{BE274BCC-C7FC-469C-0748-F4AA1CBEC48A}"/>
          </ac:picMkLst>
        </pc:picChg>
        <pc:picChg chg="add mod">
          <ac:chgData name="selim Tira" userId="a483220af6bbce15" providerId="LiveId" clId="{0BD0C8AA-90B6-4DD7-8D87-53523DD6306C}" dt="2023-03-23T04:50:19.246" v="17768" actId="571"/>
          <ac:picMkLst>
            <pc:docMk/>
            <pc:sldMk cId="3284647987" sldId="2134806186"/>
            <ac:picMk id="3115" creationId="{5DACA083-51F3-4D71-389C-EB148D2A3E1F}"/>
          </ac:picMkLst>
        </pc:picChg>
        <pc:cxnChg chg="add mod topLvl">
          <ac:chgData name="selim Tira" userId="a483220af6bbce15" providerId="LiveId" clId="{0BD0C8AA-90B6-4DD7-8D87-53523DD6306C}" dt="2023-03-23T07:03:40.903" v="21245" actId="208"/>
          <ac:cxnSpMkLst>
            <pc:docMk/>
            <pc:sldMk cId="3284647987" sldId="2134806186"/>
            <ac:cxnSpMk id="11" creationId="{06CCDECE-874A-E493-FA2C-B7456D2F822F}"/>
          </ac:cxnSpMkLst>
        </pc:cxnChg>
        <pc:cxnChg chg="add del mod">
          <ac:chgData name="selim Tira" userId="a483220af6bbce15" providerId="LiveId" clId="{0BD0C8AA-90B6-4DD7-8D87-53523DD6306C}" dt="2023-03-23T03:51:07.407" v="16390" actId="11529"/>
          <ac:cxnSpMkLst>
            <pc:docMk/>
            <pc:sldMk cId="3284647987" sldId="2134806186"/>
            <ac:cxnSpMk id="14" creationId="{729CFE1D-BBB4-A179-72BE-6AD5BD6A462B}"/>
          </ac:cxnSpMkLst>
        </pc:cxnChg>
        <pc:cxnChg chg="add mod topLvl">
          <ac:chgData name="selim Tira" userId="a483220af6bbce15" providerId="LiveId" clId="{0BD0C8AA-90B6-4DD7-8D87-53523DD6306C}" dt="2023-03-23T07:03:40.903" v="21245" actId="208"/>
          <ac:cxnSpMkLst>
            <pc:docMk/>
            <pc:sldMk cId="3284647987" sldId="2134806186"/>
            <ac:cxnSpMk id="18" creationId="{7E3BCACC-C896-EE0F-E9F8-F75810831939}"/>
          </ac:cxnSpMkLst>
        </pc:cxnChg>
        <pc:cxnChg chg="add mod topLvl">
          <ac:chgData name="selim Tira" userId="a483220af6bbce15" providerId="LiveId" clId="{0BD0C8AA-90B6-4DD7-8D87-53523DD6306C}" dt="2023-03-23T07:02:55.180" v="21235" actId="164"/>
          <ac:cxnSpMkLst>
            <pc:docMk/>
            <pc:sldMk cId="3284647987" sldId="2134806186"/>
            <ac:cxnSpMk id="53" creationId="{EEF3BBCC-1DC7-301E-EB81-FA841E2F7F55}"/>
          </ac:cxnSpMkLst>
        </pc:cxnChg>
        <pc:cxnChg chg="add mod topLvl">
          <ac:chgData name="selim Tira" userId="a483220af6bbce15" providerId="LiveId" clId="{0BD0C8AA-90B6-4DD7-8D87-53523DD6306C}" dt="2023-03-23T07:02:55.180" v="21235" actId="164"/>
          <ac:cxnSpMkLst>
            <pc:docMk/>
            <pc:sldMk cId="3284647987" sldId="2134806186"/>
            <ac:cxnSpMk id="54" creationId="{9DB51300-1608-E9F5-41D1-D82EACC2B1C8}"/>
          </ac:cxnSpMkLst>
        </pc:cxnChg>
        <pc:cxnChg chg="add del mod">
          <ac:chgData name="selim Tira" userId="a483220af6bbce15" providerId="LiveId" clId="{0BD0C8AA-90B6-4DD7-8D87-53523DD6306C}" dt="2023-03-23T03:55:36.621" v="16481" actId="478"/>
          <ac:cxnSpMkLst>
            <pc:docMk/>
            <pc:sldMk cId="3284647987" sldId="2134806186"/>
            <ac:cxnSpMk id="91" creationId="{6379B5AB-3158-76A3-1743-A0E2585EF637}"/>
          </ac:cxnSpMkLst>
        </pc:cxnChg>
        <pc:cxnChg chg="add del mod">
          <ac:chgData name="selim Tira" userId="a483220af6bbce15" providerId="LiveId" clId="{0BD0C8AA-90B6-4DD7-8D87-53523DD6306C}" dt="2023-03-23T03:55:36.621" v="16481" actId="478"/>
          <ac:cxnSpMkLst>
            <pc:docMk/>
            <pc:sldMk cId="3284647987" sldId="2134806186"/>
            <ac:cxnSpMk id="94" creationId="{CF3B9325-E917-AFCD-5154-8E2163DE7B0C}"/>
          </ac:cxnSpMkLst>
        </pc:cxnChg>
        <pc:cxnChg chg="mod topLvl">
          <ac:chgData name="selim Tira" userId="a483220af6bbce15" providerId="LiveId" clId="{0BD0C8AA-90B6-4DD7-8D87-53523DD6306C}" dt="2023-03-23T04:49:28.234" v="17737" actId="165"/>
          <ac:cxnSpMkLst>
            <pc:docMk/>
            <pc:sldMk cId="3284647987" sldId="2134806186"/>
            <ac:cxnSpMk id="100" creationId="{5FAA0640-B93A-DA42-0A68-389269ADF518}"/>
          </ac:cxnSpMkLst>
        </pc:cxnChg>
        <pc:cxnChg chg="mod topLvl">
          <ac:chgData name="selim Tira" userId="a483220af6bbce15" providerId="LiveId" clId="{0BD0C8AA-90B6-4DD7-8D87-53523DD6306C}" dt="2023-03-23T04:47:02.179" v="17632" actId="164"/>
          <ac:cxnSpMkLst>
            <pc:docMk/>
            <pc:sldMk cId="3284647987" sldId="2134806186"/>
            <ac:cxnSpMk id="101" creationId="{89F4C6BA-2540-F445-5265-CB25536655FE}"/>
          </ac:cxnSpMkLst>
        </pc:cxnChg>
        <pc:cxnChg chg="mod topLvl">
          <ac:chgData name="selim Tira" userId="a483220af6bbce15" providerId="LiveId" clId="{0BD0C8AA-90B6-4DD7-8D87-53523DD6306C}" dt="2023-03-23T04:49:28.234" v="17737" actId="165"/>
          <ac:cxnSpMkLst>
            <pc:docMk/>
            <pc:sldMk cId="3284647987" sldId="2134806186"/>
            <ac:cxnSpMk id="115" creationId="{6BCD6FE9-7B1D-3D3A-E8FE-15F1798F8C1C}"/>
          </ac:cxnSpMkLst>
        </pc:cxnChg>
        <pc:cxnChg chg="mod topLvl">
          <ac:chgData name="selim Tira" userId="a483220af6bbce15" providerId="LiveId" clId="{0BD0C8AA-90B6-4DD7-8D87-53523DD6306C}" dt="2023-03-23T04:47:02.179" v="17632" actId="164"/>
          <ac:cxnSpMkLst>
            <pc:docMk/>
            <pc:sldMk cId="3284647987" sldId="2134806186"/>
            <ac:cxnSpMk id="116" creationId="{55F956C9-AC97-68E6-3DAA-73B295EEBCA5}"/>
          </ac:cxnSpMkLst>
        </pc:cxnChg>
        <pc:cxnChg chg="mod">
          <ac:chgData name="selim Tira" userId="a483220af6bbce15" providerId="LiveId" clId="{0BD0C8AA-90B6-4DD7-8D87-53523DD6306C}" dt="2023-03-23T04:11:04.002" v="16860" actId="571"/>
          <ac:cxnSpMkLst>
            <pc:docMk/>
            <pc:sldMk cId="3284647987" sldId="2134806186"/>
            <ac:cxnSpMk id="2087" creationId="{A98EBAC1-35B0-AD97-92A0-612FC9D8B15F}"/>
          </ac:cxnSpMkLst>
        </pc:cxnChg>
        <pc:cxnChg chg="mod">
          <ac:chgData name="selim Tira" userId="a483220af6bbce15" providerId="LiveId" clId="{0BD0C8AA-90B6-4DD7-8D87-53523DD6306C}" dt="2023-03-23T04:11:04.002" v="16860" actId="571"/>
          <ac:cxnSpMkLst>
            <pc:docMk/>
            <pc:sldMk cId="3284647987" sldId="2134806186"/>
            <ac:cxnSpMk id="2088" creationId="{DA3A5313-78A0-0A9B-A41C-651E12CA7A1A}"/>
          </ac:cxnSpMkLst>
        </pc:cxnChg>
        <pc:cxnChg chg="mod">
          <ac:chgData name="selim Tira" userId="a483220af6bbce15" providerId="LiveId" clId="{0BD0C8AA-90B6-4DD7-8D87-53523DD6306C}" dt="2023-03-23T04:47:01.778" v="17631" actId="571"/>
          <ac:cxnSpMkLst>
            <pc:docMk/>
            <pc:sldMk cId="3284647987" sldId="2134806186"/>
            <ac:cxnSpMk id="3108" creationId="{9F37948C-115E-5147-0844-E73C5973C82D}"/>
          </ac:cxnSpMkLst>
        </pc:cxnChg>
        <pc:cxnChg chg="mod">
          <ac:chgData name="selim Tira" userId="a483220af6bbce15" providerId="LiveId" clId="{0BD0C8AA-90B6-4DD7-8D87-53523DD6306C}" dt="2023-03-23T04:47:01.778" v="17631" actId="571"/>
          <ac:cxnSpMkLst>
            <pc:docMk/>
            <pc:sldMk cId="3284647987" sldId="2134806186"/>
            <ac:cxnSpMk id="3109" creationId="{494A973D-1987-97B1-535D-CD971FC7CC97}"/>
          </ac:cxnSpMkLst>
        </pc:cxnChg>
        <pc:cxnChg chg="add del mod ord">
          <ac:chgData name="selim Tira" userId="a483220af6bbce15" providerId="LiveId" clId="{0BD0C8AA-90B6-4DD7-8D87-53523DD6306C}" dt="2023-03-23T04:50:58.417" v="17772" actId="1076"/>
          <ac:cxnSpMkLst>
            <pc:docMk/>
            <pc:sldMk cId="3284647987" sldId="2134806186"/>
            <ac:cxnSpMk id="3113" creationId="{9C11F997-3298-94F7-ECE4-2308E680C9D0}"/>
          </ac:cxnSpMkLst>
        </pc:cxnChg>
      </pc:sldChg>
      <pc:sldChg chg="delSp modSp add del">
        <pc:chgData name="selim Tira" userId="a483220af6bbce15" providerId="LiveId" clId="{0BD0C8AA-90B6-4DD7-8D87-53523DD6306C}" dt="2023-03-21T21:14:15.242" v="8523" actId="47"/>
        <pc:sldMkLst>
          <pc:docMk/>
          <pc:sldMk cId="4129769413" sldId="2134806186"/>
        </pc:sldMkLst>
        <pc:grpChg chg="mod">
          <ac:chgData name="selim Tira" userId="a483220af6bbce15" providerId="LiveId" clId="{0BD0C8AA-90B6-4DD7-8D87-53523DD6306C}" dt="2023-03-21T21:14:13.135" v="8521" actId="1076"/>
          <ac:grpSpMkLst>
            <pc:docMk/>
            <pc:sldMk cId="4129769413" sldId="2134806186"/>
            <ac:grpSpMk id="175" creationId="{78C89EDA-CFAE-9F84-04F7-F122AF2FB9E7}"/>
          </ac:grpSpMkLst>
        </pc:grpChg>
        <pc:grpChg chg="mod">
          <ac:chgData name="selim Tira" userId="a483220af6bbce15" providerId="LiveId" clId="{0BD0C8AA-90B6-4DD7-8D87-53523DD6306C}" dt="2023-03-21T21:14:13.135" v="8521" actId="1076"/>
          <ac:grpSpMkLst>
            <pc:docMk/>
            <pc:sldMk cId="4129769413" sldId="2134806186"/>
            <ac:grpSpMk id="176" creationId="{A1906194-C7DA-34D7-F994-E5D8DC9854F0}"/>
          </ac:grpSpMkLst>
        </pc:grpChg>
        <pc:grpChg chg="mod">
          <ac:chgData name="selim Tira" userId="a483220af6bbce15" providerId="LiveId" clId="{0BD0C8AA-90B6-4DD7-8D87-53523DD6306C}" dt="2023-03-21T21:14:13.135" v="8521" actId="1076"/>
          <ac:grpSpMkLst>
            <pc:docMk/>
            <pc:sldMk cId="4129769413" sldId="2134806186"/>
            <ac:grpSpMk id="177" creationId="{24517DD7-F9AC-645A-4A74-7C0F7F849192}"/>
          </ac:grpSpMkLst>
        </pc:grpChg>
        <pc:grpChg chg="mod">
          <ac:chgData name="selim Tira" userId="a483220af6bbce15" providerId="LiveId" clId="{0BD0C8AA-90B6-4DD7-8D87-53523DD6306C}" dt="2023-03-21T21:14:13.135" v="8521" actId="1076"/>
          <ac:grpSpMkLst>
            <pc:docMk/>
            <pc:sldMk cId="4129769413" sldId="2134806186"/>
            <ac:grpSpMk id="178" creationId="{64CB751A-E26F-459B-C56B-D6278FA716FA}"/>
          </ac:grpSpMkLst>
        </pc:grpChg>
        <pc:grpChg chg="del mod">
          <ac:chgData name="selim Tira" userId="a483220af6bbce15" providerId="LiveId" clId="{0BD0C8AA-90B6-4DD7-8D87-53523DD6306C}" dt="2023-03-21T21:14:13.444" v="8522" actId="478"/>
          <ac:grpSpMkLst>
            <pc:docMk/>
            <pc:sldMk cId="4129769413" sldId="2134806186"/>
            <ac:grpSpMk id="179" creationId="{B97922CD-F631-357F-FD3B-A9730051D98C}"/>
          </ac:grpSpMkLst>
        </pc:grpChg>
        <pc:picChg chg="mod">
          <ac:chgData name="selim Tira" userId="a483220af6bbce15" providerId="LiveId" clId="{0BD0C8AA-90B6-4DD7-8D87-53523DD6306C}" dt="2023-03-21T21:14:13.135" v="8521" actId="1076"/>
          <ac:picMkLst>
            <pc:docMk/>
            <pc:sldMk cId="4129769413" sldId="2134806186"/>
            <ac:picMk id="174" creationId="{D63EA349-A7CC-AA5A-D518-EDB80C55F110}"/>
          </ac:picMkLst>
        </pc:picChg>
        <pc:picChg chg="mod">
          <ac:chgData name="selim Tira" userId="a483220af6bbce15" providerId="LiveId" clId="{0BD0C8AA-90B6-4DD7-8D87-53523DD6306C}" dt="2023-03-21T21:14:13.135" v="8521" actId="1076"/>
          <ac:picMkLst>
            <pc:docMk/>
            <pc:sldMk cId="4129769413" sldId="2134806186"/>
            <ac:picMk id="19480" creationId="{35C1D0A2-D2CE-862C-569A-5CB9CC04C1C6}"/>
          </ac:picMkLst>
        </pc:picChg>
        <pc:picChg chg="mod">
          <ac:chgData name="selim Tira" userId="a483220af6bbce15" providerId="LiveId" clId="{0BD0C8AA-90B6-4DD7-8D87-53523DD6306C}" dt="2023-03-21T21:14:13.135" v="8521" actId="1076"/>
          <ac:picMkLst>
            <pc:docMk/>
            <pc:sldMk cId="4129769413" sldId="2134806186"/>
            <ac:picMk id="19482" creationId="{0C91F378-A2D7-3159-FA43-EE2330F940ED}"/>
          </ac:picMkLst>
        </pc:picChg>
        <pc:picChg chg="mod">
          <ac:chgData name="selim Tira" userId="a483220af6bbce15" providerId="LiveId" clId="{0BD0C8AA-90B6-4DD7-8D87-53523DD6306C}" dt="2023-03-21T21:14:13.135" v="8521" actId="1076"/>
          <ac:picMkLst>
            <pc:docMk/>
            <pc:sldMk cId="4129769413" sldId="2134806186"/>
            <ac:picMk id="19484" creationId="{842B11C3-44C1-05AD-CBF7-BF86D194A5DF}"/>
          </ac:picMkLst>
        </pc:picChg>
        <pc:picChg chg="mod">
          <ac:chgData name="selim Tira" userId="a483220af6bbce15" providerId="LiveId" clId="{0BD0C8AA-90B6-4DD7-8D87-53523DD6306C}" dt="2023-03-21T21:14:13.135" v="8521" actId="1076"/>
          <ac:picMkLst>
            <pc:docMk/>
            <pc:sldMk cId="4129769413" sldId="2134806186"/>
            <ac:picMk id="19492" creationId="{77995FEA-1854-BDD1-0C41-5EDBA6BD7554}"/>
          </ac:picMkLst>
        </pc:picChg>
        <pc:picChg chg="mod">
          <ac:chgData name="selim Tira" userId="a483220af6bbce15" providerId="LiveId" clId="{0BD0C8AA-90B6-4DD7-8D87-53523DD6306C}" dt="2023-03-21T21:14:13.135" v="8521" actId="1076"/>
          <ac:picMkLst>
            <pc:docMk/>
            <pc:sldMk cId="4129769413" sldId="2134806186"/>
            <ac:picMk id="19494" creationId="{AD7DF029-E983-302F-748B-41CDF9E139F0}"/>
          </ac:picMkLst>
        </pc:picChg>
        <pc:picChg chg="mod">
          <ac:chgData name="selim Tira" userId="a483220af6bbce15" providerId="LiveId" clId="{0BD0C8AA-90B6-4DD7-8D87-53523DD6306C}" dt="2023-03-21T21:14:13.135" v="8521" actId="1076"/>
          <ac:picMkLst>
            <pc:docMk/>
            <pc:sldMk cId="4129769413" sldId="2134806186"/>
            <ac:picMk id="19496" creationId="{1E193151-E645-EFD3-D5D0-0239957D90CF}"/>
          </ac:picMkLst>
        </pc:picChg>
        <pc:picChg chg="mod">
          <ac:chgData name="selim Tira" userId="a483220af6bbce15" providerId="LiveId" clId="{0BD0C8AA-90B6-4DD7-8D87-53523DD6306C}" dt="2023-03-21T21:14:13.135" v="8521" actId="1076"/>
          <ac:picMkLst>
            <pc:docMk/>
            <pc:sldMk cId="4129769413" sldId="2134806186"/>
            <ac:picMk id="19498" creationId="{28953012-2286-0CC8-1FDC-7B48C1FA1E41}"/>
          </ac:picMkLst>
        </pc:picChg>
        <pc:picChg chg="mod">
          <ac:chgData name="selim Tira" userId="a483220af6bbce15" providerId="LiveId" clId="{0BD0C8AA-90B6-4DD7-8D87-53523DD6306C}" dt="2023-03-21T21:14:13.135" v="8521" actId="1076"/>
          <ac:picMkLst>
            <pc:docMk/>
            <pc:sldMk cId="4129769413" sldId="2134806186"/>
            <ac:picMk id="19500" creationId="{7422AE51-8F6A-F760-99BF-9F4D39A1164D}"/>
          </ac:picMkLst>
        </pc:picChg>
        <pc:picChg chg="mod">
          <ac:chgData name="selim Tira" userId="a483220af6bbce15" providerId="LiveId" clId="{0BD0C8AA-90B6-4DD7-8D87-53523DD6306C}" dt="2023-03-21T21:14:13.135" v="8521" actId="1076"/>
          <ac:picMkLst>
            <pc:docMk/>
            <pc:sldMk cId="4129769413" sldId="2134806186"/>
            <ac:picMk id="19502" creationId="{6A9333C8-6946-AF26-9C52-A8003AC12B75}"/>
          </ac:picMkLst>
        </pc:picChg>
        <pc:picChg chg="mod">
          <ac:chgData name="selim Tira" userId="a483220af6bbce15" providerId="LiveId" clId="{0BD0C8AA-90B6-4DD7-8D87-53523DD6306C}" dt="2023-03-21T21:14:13.135" v="8521" actId="1076"/>
          <ac:picMkLst>
            <pc:docMk/>
            <pc:sldMk cId="4129769413" sldId="2134806186"/>
            <ac:picMk id="19504" creationId="{5EAA489A-EB23-BDCD-7909-49CF05401B59}"/>
          </ac:picMkLst>
        </pc:picChg>
        <pc:picChg chg="mod">
          <ac:chgData name="selim Tira" userId="a483220af6bbce15" providerId="LiveId" clId="{0BD0C8AA-90B6-4DD7-8D87-53523DD6306C}" dt="2023-03-21T21:14:13.135" v="8521" actId="1076"/>
          <ac:picMkLst>
            <pc:docMk/>
            <pc:sldMk cId="4129769413" sldId="2134806186"/>
            <ac:picMk id="19506" creationId="{4E4D9055-CC43-4E54-B202-354FFEDE2096}"/>
          </ac:picMkLst>
        </pc:picChg>
      </pc:sldChg>
      <pc:sldChg chg="addSp delSp modSp add del mod ord modShow">
        <pc:chgData name="selim Tira" userId="a483220af6bbce15" providerId="LiveId" clId="{0BD0C8AA-90B6-4DD7-8D87-53523DD6306C}" dt="2023-03-23T07:18:28.831" v="21737" actId="47"/>
        <pc:sldMkLst>
          <pc:docMk/>
          <pc:sldMk cId="2139119189" sldId="2134806187"/>
        </pc:sldMkLst>
        <pc:spChg chg="mod">
          <ac:chgData name="selim Tira" userId="a483220af6bbce15" providerId="LiveId" clId="{0BD0C8AA-90B6-4DD7-8D87-53523DD6306C}" dt="2023-03-23T04:29:58.025" v="17204" actId="552"/>
          <ac:spMkLst>
            <pc:docMk/>
            <pc:sldMk cId="2139119189" sldId="2134806187"/>
            <ac:spMk id="2" creationId="{DD9463C1-2FCC-DBF7-74D5-5ADE42EB781F}"/>
          </ac:spMkLst>
        </pc:spChg>
        <pc:spChg chg="mod">
          <ac:chgData name="selim Tira" userId="a483220af6bbce15" providerId="LiveId" clId="{0BD0C8AA-90B6-4DD7-8D87-53523DD6306C}" dt="2023-03-23T04:29:50.130" v="17201" actId="1076"/>
          <ac:spMkLst>
            <pc:docMk/>
            <pc:sldMk cId="2139119189" sldId="2134806187"/>
            <ac:spMk id="7" creationId="{8B280E37-B734-BB85-2A32-2201D63264C4}"/>
          </ac:spMkLst>
        </pc:spChg>
        <pc:spChg chg="mod">
          <ac:chgData name="selim Tira" userId="a483220af6bbce15" providerId="LiveId" clId="{0BD0C8AA-90B6-4DD7-8D87-53523DD6306C}" dt="2023-03-23T04:29:50.130" v="17201" actId="1076"/>
          <ac:spMkLst>
            <pc:docMk/>
            <pc:sldMk cId="2139119189" sldId="2134806187"/>
            <ac:spMk id="9" creationId="{55D899FC-0754-54DE-85B2-397398F3EEC5}"/>
          </ac:spMkLst>
        </pc:spChg>
        <pc:spChg chg="mod">
          <ac:chgData name="selim Tira" userId="a483220af6bbce15" providerId="LiveId" clId="{0BD0C8AA-90B6-4DD7-8D87-53523DD6306C}" dt="2023-03-23T04:29:50.130" v="17201" actId="1076"/>
          <ac:spMkLst>
            <pc:docMk/>
            <pc:sldMk cId="2139119189" sldId="2134806187"/>
            <ac:spMk id="10" creationId="{04EE106C-A844-8AF1-6A41-69325D6E3D15}"/>
          </ac:spMkLst>
        </pc:spChg>
        <pc:spChg chg="mod">
          <ac:chgData name="selim Tira" userId="a483220af6bbce15" providerId="LiveId" clId="{0BD0C8AA-90B6-4DD7-8D87-53523DD6306C}" dt="2023-03-23T04:29:50.130" v="17201" actId="1076"/>
          <ac:spMkLst>
            <pc:docMk/>
            <pc:sldMk cId="2139119189" sldId="2134806187"/>
            <ac:spMk id="11" creationId="{F432E0C0-FC1C-B320-F439-9908FB402813}"/>
          </ac:spMkLst>
        </pc:spChg>
        <pc:spChg chg="mod">
          <ac:chgData name="selim Tira" userId="a483220af6bbce15" providerId="LiveId" clId="{0BD0C8AA-90B6-4DD7-8D87-53523DD6306C}" dt="2023-03-23T04:29:58.025" v="17204" actId="552"/>
          <ac:spMkLst>
            <pc:docMk/>
            <pc:sldMk cId="2139119189" sldId="2134806187"/>
            <ac:spMk id="16" creationId="{B298BE91-45C8-EB45-C291-2C3A053EA9B8}"/>
          </ac:spMkLst>
        </pc:spChg>
        <pc:spChg chg="mod">
          <ac:chgData name="selim Tira" userId="a483220af6bbce15" providerId="LiveId" clId="{0BD0C8AA-90B6-4DD7-8D87-53523DD6306C}" dt="2023-03-23T04:29:50.130" v="17201" actId="1076"/>
          <ac:spMkLst>
            <pc:docMk/>
            <pc:sldMk cId="2139119189" sldId="2134806187"/>
            <ac:spMk id="17" creationId="{7ECE1FE1-A157-CEBC-B759-BBD9D25E6569}"/>
          </ac:spMkLst>
        </pc:spChg>
        <pc:spChg chg="mod">
          <ac:chgData name="selim Tira" userId="a483220af6bbce15" providerId="LiveId" clId="{0BD0C8AA-90B6-4DD7-8D87-53523DD6306C}" dt="2023-03-23T04:29:50.130" v="17201" actId="1076"/>
          <ac:spMkLst>
            <pc:docMk/>
            <pc:sldMk cId="2139119189" sldId="2134806187"/>
            <ac:spMk id="18" creationId="{E424A903-0330-7FB8-720C-C691E2898862}"/>
          </ac:spMkLst>
        </pc:spChg>
        <pc:spChg chg="mod">
          <ac:chgData name="selim Tira" userId="a483220af6bbce15" providerId="LiveId" clId="{0BD0C8AA-90B6-4DD7-8D87-53523DD6306C}" dt="2023-03-23T04:29:50.130" v="17201" actId="1076"/>
          <ac:spMkLst>
            <pc:docMk/>
            <pc:sldMk cId="2139119189" sldId="2134806187"/>
            <ac:spMk id="31" creationId="{DFC7A35C-361D-E28C-4D1E-52504D5562AA}"/>
          </ac:spMkLst>
        </pc:spChg>
        <pc:spChg chg="mod">
          <ac:chgData name="selim Tira" userId="a483220af6bbce15" providerId="LiveId" clId="{0BD0C8AA-90B6-4DD7-8D87-53523DD6306C}" dt="2023-03-23T04:29:50.130" v="17201" actId="1076"/>
          <ac:spMkLst>
            <pc:docMk/>
            <pc:sldMk cId="2139119189" sldId="2134806187"/>
            <ac:spMk id="38" creationId="{49CD9488-DFAF-BD83-22B0-4FB853A1BD46}"/>
          </ac:spMkLst>
        </pc:spChg>
        <pc:spChg chg="mod">
          <ac:chgData name="selim Tira" userId="a483220af6bbce15" providerId="LiveId" clId="{0BD0C8AA-90B6-4DD7-8D87-53523DD6306C}" dt="2023-03-23T04:29:50.130" v="17201" actId="1076"/>
          <ac:spMkLst>
            <pc:docMk/>
            <pc:sldMk cId="2139119189" sldId="2134806187"/>
            <ac:spMk id="39" creationId="{860DE57D-90DF-8BEF-8CDF-ABF036015469}"/>
          </ac:spMkLst>
        </pc:spChg>
        <pc:spChg chg="mod">
          <ac:chgData name="selim Tira" userId="a483220af6bbce15" providerId="LiveId" clId="{0BD0C8AA-90B6-4DD7-8D87-53523DD6306C}" dt="2023-03-23T04:29:43.619" v="17200" actId="552"/>
          <ac:spMkLst>
            <pc:docMk/>
            <pc:sldMk cId="2139119189" sldId="2134806187"/>
            <ac:spMk id="41" creationId="{22DC70C0-DB04-316B-1BA7-9B286956E3C5}"/>
          </ac:spMkLst>
        </pc:spChg>
        <pc:spChg chg="mod">
          <ac:chgData name="selim Tira" userId="a483220af6bbce15" providerId="LiveId" clId="{0BD0C8AA-90B6-4DD7-8D87-53523DD6306C}" dt="2023-03-23T04:29:50.130" v="17201" actId="1076"/>
          <ac:spMkLst>
            <pc:docMk/>
            <pc:sldMk cId="2139119189" sldId="2134806187"/>
            <ac:spMk id="49" creationId="{FA8EE4C0-4E9C-52FE-9C9E-BC0377109600}"/>
          </ac:spMkLst>
        </pc:spChg>
        <pc:spChg chg="mod">
          <ac:chgData name="selim Tira" userId="a483220af6bbce15" providerId="LiveId" clId="{0BD0C8AA-90B6-4DD7-8D87-53523DD6306C}" dt="2023-03-23T04:29:50.130" v="17201" actId="1076"/>
          <ac:spMkLst>
            <pc:docMk/>
            <pc:sldMk cId="2139119189" sldId="2134806187"/>
            <ac:spMk id="51" creationId="{47AF4EBD-2111-133F-6587-1DC317CF134B}"/>
          </ac:spMkLst>
        </pc:spChg>
        <pc:spChg chg="mod">
          <ac:chgData name="selim Tira" userId="a483220af6bbce15" providerId="LiveId" clId="{0BD0C8AA-90B6-4DD7-8D87-53523DD6306C}" dt="2023-03-23T04:29:50.130" v="17201" actId="1076"/>
          <ac:spMkLst>
            <pc:docMk/>
            <pc:sldMk cId="2139119189" sldId="2134806187"/>
            <ac:spMk id="53" creationId="{62CCDC76-DE2E-D2C7-14DB-F44588EAE5C6}"/>
          </ac:spMkLst>
        </pc:spChg>
        <pc:spChg chg="mod">
          <ac:chgData name="selim Tira" userId="a483220af6bbce15" providerId="LiveId" clId="{0BD0C8AA-90B6-4DD7-8D87-53523DD6306C}" dt="2023-03-23T04:29:50.130" v="17201" actId="1076"/>
          <ac:spMkLst>
            <pc:docMk/>
            <pc:sldMk cId="2139119189" sldId="2134806187"/>
            <ac:spMk id="54" creationId="{8BD3082C-4804-0D16-3840-A3C05695ADCB}"/>
          </ac:spMkLst>
        </pc:spChg>
        <pc:spChg chg="mod topLvl">
          <ac:chgData name="selim Tira" userId="a483220af6bbce15" providerId="LiveId" clId="{0BD0C8AA-90B6-4DD7-8D87-53523DD6306C}" dt="2023-03-23T04:35:06.985" v="17271" actId="207"/>
          <ac:spMkLst>
            <pc:docMk/>
            <pc:sldMk cId="2139119189" sldId="2134806187"/>
            <ac:spMk id="58" creationId="{EA0E4B67-E4AD-51D8-0BA9-28AD785AA22A}"/>
          </ac:spMkLst>
        </pc:spChg>
        <pc:spChg chg="mod topLvl">
          <ac:chgData name="selim Tira" userId="a483220af6bbce15" providerId="LiveId" clId="{0BD0C8AA-90B6-4DD7-8D87-53523DD6306C}" dt="2023-03-23T04:30:42.834" v="17221" actId="688"/>
          <ac:spMkLst>
            <pc:docMk/>
            <pc:sldMk cId="2139119189" sldId="2134806187"/>
            <ac:spMk id="59" creationId="{73E26FDC-1878-7D8B-526E-D06473C320D3}"/>
          </ac:spMkLst>
        </pc:spChg>
        <pc:spChg chg="mod">
          <ac:chgData name="selim Tira" userId="a483220af6bbce15" providerId="LiveId" clId="{0BD0C8AA-90B6-4DD7-8D87-53523DD6306C}" dt="2023-03-23T04:29:58.025" v="17204" actId="552"/>
          <ac:spMkLst>
            <pc:docMk/>
            <pc:sldMk cId="2139119189" sldId="2134806187"/>
            <ac:spMk id="62" creationId="{7C55E00E-4E85-A6BA-F7CE-2E83D9056E1B}"/>
          </ac:spMkLst>
        </pc:spChg>
        <pc:spChg chg="mod">
          <ac:chgData name="selim Tira" userId="a483220af6bbce15" providerId="LiveId" clId="{0BD0C8AA-90B6-4DD7-8D87-53523DD6306C}" dt="2023-03-23T04:29:43.619" v="17200" actId="552"/>
          <ac:spMkLst>
            <pc:docMk/>
            <pc:sldMk cId="2139119189" sldId="2134806187"/>
            <ac:spMk id="63" creationId="{C3706DAE-8EF2-F089-51A6-AC678D9F62EE}"/>
          </ac:spMkLst>
        </pc:spChg>
        <pc:spChg chg="mod">
          <ac:chgData name="selim Tira" userId="a483220af6bbce15" providerId="LiveId" clId="{0BD0C8AA-90B6-4DD7-8D87-53523DD6306C}" dt="2023-03-23T04:29:58.025" v="17204" actId="552"/>
          <ac:spMkLst>
            <pc:docMk/>
            <pc:sldMk cId="2139119189" sldId="2134806187"/>
            <ac:spMk id="64" creationId="{EC8084E0-806A-8E45-FC6B-9181A0C8821F}"/>
          </ac:spMkLst>
        </pc:spChg>
        <pc:spChg chg="mod topLvl">
          <ac:chgData name="selim Tira" userId="a483220af6bbce15" providerId="LiveId" clId="{0BD0C8AA-90B6-4DD7-8D87-53523DD6306C}" dt="2023-03-23T04:30:20.800" v="17209" actId="165"/>
          <ac:spMkLst>
            <pc:docMk/>
            <pc:sldMk cId="2139119189" sldId="2134806187"/>
            <ac:spMk id="65" creationId="{A04512C9-9FF8-8DDA-32A6-3A8ED98743DA}"/>
          </ac:spMkLst>
        </pc:spChg>
        <pc:spChg chg="mod">
          <ac:chgData name="selim Tira" userId="a483220af6bbce15" providerId="LiveId" clId="{0BD0C8AA-90B6-4DD7-8D87-53523DD6306C}" dt="2023-03-23T04:29:43.619" v="17200" actId="552"/>
          <ac:spMkLst>
            <pc:docMk/>
            <pc:sldMk cId="2139119189" sldId="2134806187"/>
            <ac:spMk id="67" creationId="{F6C08039-1F14-CC22-D5D0-4F3F27C0380B}"/>
          </ac:spMkLst>
        </pc:spChg>
        <pc:spChg chg="mod">
          <ac:chgData name="selim Tira" userId="a483220af6bbce15" providerId="LiveId" clId="{0BD0C8AA-90B6-4DD7-8D87-53523DD6306C}" dt="2023-03-23T04:29:43.619" v="17200" actId="552"/>
          <ac:spMkLst>
            <pc:docMk/>
            <pc:sldMk cId="2139119189" sldId="2134806187"/>
            <ac:spMk id="69" creationId="{E189628F-0B6A-1174-9884-A9CEF7574D63}"/>
          </ac:spMkLst>
        </pc:spChg>
        <pc:spChg chg="mod">
          <ac:chgData name="selim Tira" userId="a483220af6bbce15" providerId="LiveId" clId="{0BD0C8AA-90B6-4DD7-8D87-53523DD6306C}" dt="2023-03-23T04:29:58.025" v="17204" actId="552"/>
          <ac:spMkLst>
            <pc:docMk/>
            <pc:sldMk cId="2139119189" sldId="2134806187"/>
            <ac:spMk id="73" creationId="{20F00B91-C7DE-47A2-5911-28051BA4A960}"/>
          </ac:spMkLst>
        </pc:spChg>
        <pc:spChg chg="mod">
          <ac:chgData name="selim Tira" userId="a483220af6bbce15" providerId="LiveId" clId="{0BD0C8AA-90B6-4DD7-8D87-53523DD6306C}" dt="2023-03-23T04:29:58.025" v="17204" actId="552"/>
          <ac:spMkLst>
            <pc:docMk/>
            <pc:sldMk cId="2139119189" sldId="2134806187"/>
            <ac:spMk id="74" creationId="{31403F76-9E90-5919-17BD-FA98433A3203}"/>
          </ac:spMkLst>
        </pc:spChg>
        <pc:spChg chg="mod">
          <ac:chgData name="selim Tira" userId="a483220af6bbce15" providerId="LiveId" clId="{0BD0C8AA-90B6-4DD7-8D87-53523DD6306C}" dt="2023-03-23T04:29:58.025" v="17204" actId="552"/>
          <ac:spMkLst>
            <pc:docMk/>
            <pc:sldMk cId="2139119189" sldId="2134806187"/>
            <ac:spMk id="75" creationId="{8B15BF25-19B2-F007-8270-9F4FFAE8A6BE}"/>
          </ac:spMkLst>
        </pc:spChg>
        <pc:spChg chg="mod topLvl">
          <ac:chgData name="selim Tira" userId="a483220af6bbce15" providerId="LiveId" clId="{0BD0C8AA-90B6-4DD7-8D87-53523DD6306C}" dt="2023-03-23T04:33:27.417" v="17257" actId="207"/>
          <ac:spMkLst>
            <pc:docMk/>
            <pc:sldMk cId="2139119189" sldId="2134806187"/>
            <ac:spMk id="76" creationId="{B4F4EF89-5F32-8568-7C82-A2F63CAFD60C}"/>
          </ac:spMkLst>
        </pc:spChg>
        <pc:spChg chg="mod">
          <ac:chgData name="selim Tira" userId="a483220af6bbce15" providerId="LiveId" clId="{0BD0C8AA-90B6-4DD7-8D87-53523DD6306C}" dt="2023-03-23T04:29:43.619" v="17200" actId="552"/>
          <ac:spMkLst>
            <pc:docMk/>
            <pc:sldMk cId="2139119189" sldId="2134806187"/>
            <ac:spMk id="82" creationId="{56AAED5C-D8E3-7233-51FB-CC689799EEA2}"/>
          </ac:spMkLst>
        </pc:spChg>
        <pc:spChg chg="mod">
          <ac:chgData name="selim Tira" userId="a483220af6bbce15" providerId="LiveId" clId="{0BD0C8AA-90B6-4DD7-8D87-53523DD6306C}" dt="2023-03-23T04:29:43.619" v="17200" actId="552"/>
          <ac:spMkLst>
            <pc:docMk/>
            <pc:sldMk cId="2139119189" sldId="2134806187"/>
            <ac:spMk id="83" creationId="{4C7D64E0-2CDB-3912-320F-34E3C4DFB4DD}"/>
          </ac:spMkLst>
        </pc:spChg>
        <pc:spChg chg="mod">
          <ac:chgData name="selim Tira" userId="a483220af6bbce15" providerId="LiveId" clId="{0BD0C8AA-90B6-4DD7-8D87-53523DD6306C}" dt="2023-03-23T04:29:43.619" v="17200" actId="552"/>
          <ac:spMkLst>
            <pc:docMk/>
            <pc:sldMk cId="2139119189" sldId="2134806187"/>
            <ac:spMk id="84" creationId="{3425B270-709D-7595-8DB6-3DBDB6F465A0}"/>
          </ac:spMkLst>
        </pc:spChg>
        <pc:spChg chg="mod">
          <ac:chgData name="selim Tira" userId="a483220af6bbce15" providerId="LiveId" clId="{0BD0C8AA-90B6-4DD7-8D87-53523DD6306C}" dt="2023-03-23T04:29:43.619" v="17200" actId="552"/>
          <ac:spMkLst>
            <pc:docMk/>
            <pc:sldMk cId="2139119189" sldId="2134806187"/>
            <ac:spMk id="85" creationId="{F9FD5476-9B33-91E7-A02A-AD4AF0BBAAE8}"/>
          </ac:spMkLst>
        </pc:spChg>
        <pc:spChg chg="mod">
          <ac:chgData name="selim Tira" userId="a483220af6bbce15" providerId="LiveId" clId="{0BD0C8AA-90B6-4DD7-8D87-53523DD6306C}" dt="2023-03-23T04:29:43.619" v="17200" actId="552"/>
          <ac:spMkLst>
            <pc:docMk/>
            <pc:sldMk cId="2139119189" sldId="2134806187"/>
            <ac:spMk id="86" creationId="{89B12931-5673-0F67-1175-78FCCCB2F5B1}"/>
          </ac:spMkLst>
        </pc:spChg>
        <pc:spChg chg="mod">
          <ac:chgData name="selim Tira" userId="a483220af6bbce15" providerId="LiveId" clId="{0BD0C8AA-90B6-4DD7-8D87-53523DD6306C}" dt="2023-03-23T04:33:39.363" v="17259" actId="208"/>
          <ac:spMkLst>
            <pc:docMk/>
            <pc:sldMk cId="2139119189" sldId="2134806187"/>
            <ac:spMk id="87" creationId="{E1896180-0092-AE7E-2047-51B0DCE86432}"/>
          </ac:spMkLst>
        </pc:spChg>
        <pc:spChg chg="mod">
          <ac:chgData name="selim Tira" userId="a483220af6bbce15" providerId="LiveId" clId="{0BD0C8AA-90B6-4DD7-8D87-53523DD6306C}" dt="2023-03-23T04:33:39.363" v="17259" actId="208"/>
          <ac:spMkLst>
            <pc:docMk/>
            <pc:sldMk cId="2139119189" sldId="2134806187"/>
            <ac:spMk id="88" creationId="{02CAA6C0-915B-E07A-61DA-B07CBF45DDC0}"/>
          </ac:spMkLst>
        </pc:spChg>
        <pc:spChg chg="mod">
          <ac:chgData name="selim Tira" userId="a483220af6bbce15" providerId="LiveId" clId="{0BD0C8AA-90B6-4DD7-8D87-53523DD6306C}" dt="2023-03-23T04:33:39.363" v="17259" actId="208"/>
          <ac:spMkLst>
            <pc:docMk/>
            <pc:sldMk cId="2139119189" sldId="2134806187"/>
            <ac:spMk id="90" creationId="{EE30C1AC-3A8F-C8C6-06DF-A84CE088BC03}"/>
          </ac:spMkLst>
        </pc:spChg>
        <pc:spChg chg="mod">
          <ac:chgData name="selim Tira" userId="a483220af6bbce15" providerId="LiveId" clId="{0BD0C8AA-90B6-4DD7-8D87-53523DD6306C}" dt="2023-03-23T04:33:39.363" v="17259" actId="208"/>
          <ac:spMkLst>
            <pc:docMk/>
            <pc:sldMk cId="2139119189" sldId="2134806187"/>
            <ac:spMk id="91" creationId="{0F23F8FE-74F5-F712-C925-A7CAA6CC0228}"/>
          </ac:spMkLst>
        </pc:spChg>
        <pc:spChg chg="mod">
          <ac:chgData name="selim Tira" userId="a483220af6bbce15" providerId="LiveId" clId="{0BD0C8AA-90B6-4DD7-8D87-53523DD6306C}" dt="2023-03-23T04:29:58.025" v="17204" actId="552"/>
          <ac:spMkLst>
            <pc:docMk/>
            <pc:sldMk cId="2139119189" sldId="2134806187"/>
            <ac:spMk id="92" creationId="{25660EA0-A1CC-7D38-CD00-FCBFDC11684D}"/>
          </ac:spMkLst>
        </pc:spChg>
        <pc:spChg chg="mod">
          <ac:chgData name="selim Tira" userId="a483220af6bbce15" providerId="LiveId" clId="{0BD0C8AA-90B6-4DD7-8D87-53523DD6306C}" dt="2023-03-23T04:29:43.619" v="17200" actId="552"/>
          <ac:spMkLst>
            <pc:docMk/>
            <pc:sldMk cId="2139119189" sldId="2134806187"/>
            <ac:spMk id="93" creationId="{8024950E-DE80-0481-D56D-9A0B608CD1C2}"/>
          </ac:spMkLst>
        </pc:spChg>
        <pc:spChg chg="mod">
          <ac:chgData name="selim Tira" userId="a483220af6bbce15" providerId="LiveId" clId="{0BD0C8AA-90B6-4DD7-8D87-53523DD6306C}" dt="2023-03-23T04:33:39.363" v="17259" actId="208"/>
          <ac:spMkLst>
            <pc:docMk/>
            <pc:sldMk cId="2139119189" sldId="2134806187"/>
            <ac:spMk id="94" creationId="{59BA0946-92AC-23F1-4CC7-A65E350B6C1F}"/>
          </ac:spMkLst>
        </pc:spChg>
        <pc:spChg chg="mod">
          <ac:chgData name="selim Tira" userId="a483220af6bbce15" providerId="LiveId" clId="{0BD0C8AA-90B6-4DD7-8D87-53523DD6306C}" dt="2023-03-23T04:33:27.417" v="17257" actId="207"/>
          <ac:spMkLst>
            <pc:docMk/>
            <pc:sldMk cId="2139119189" sldId="2134806187"/>
            <ac:spMk id="96" creationId="{943B56B0-2CDF-B5AD-B208-EEA50ECA2989}"/>
          </ac:spMkLst>
        </pc:spChg>
        <pc:spChg chg="mod">
          <ac:chgData name="selim Tira" userId="a483220af6bbce15" providerId="LiveId" clId="{0BD0C8AA-90B6-4DD7-8D87-53523DD6306C}" dt="2023-03-23T04:29:58.025" v="17204" actId="552"/>
          <ac:spMkLst>
            <pc:docMk/>
            <pc:sldMk cId="2139119189" sldId="2134806187"/>
            <ac:spMk id="97" creationId="{9765FF8D-5639-B78E-515D-A57BB0413019}"/>
          </ac:spMkLst>
        </pc:spChg>
        <pc:spChg chg="mod">
          <ac:chgData name="selim Tira" userId="a483220af6bbce15" providerId="LiveId" clId="{0BD0C8AA-90B6-4DD7-8D87-53523DD6306C}" dt="2023-03-23T04:29:58.025" v="17204" actId="552"/>
          <ac:spMkLst>
            <pc:docMk/>
            <pc:sldMk cId="2139119189" sldId="2134806187"/>
            <ac:spMk id="98" creationId="{5871B0E1-6B63-6646-5687-AF5FD1207DE7}"/>
          </ac:spMkLst>
        </pc:spChg>
        <pc:spChg chg="mod">
          <ac:chgData name="selim Tira" userId="a483220af6bbce15" providerId="LiveId" clId="{0BD0C8AA-90B6-4DD7-8D87-53523DD6306C}" dt="2023-03-23T04:29:58.025" v="17204" actId="552"/>
          <ac:spMkLst>
            <pc:docMk/>
            <pc:sldMk cId="2139119189" sldId="2134806187"/>
            <ac:spMk id="99" creationId="{1AD29F6C-6BD4-FB41-36D5-90C5804AA96F}"/>
          </ac:spMkLst>
        </pc:spChg>
        <pc:spChg chg="mod">
          <ac:chgData name="selim Tira" userId="a483220af6bbce15" providerId="LiveId" clId="{0BD0C8AA-90B6-4DD7-8D87-53523DD6306C}" dt="2023-03-23T04:29:58.025" v="17204" actId="552"/>
          <ac:spMkLst>
            <pc:docMk/>
            <pc:sldMk cId="2139119189" sldId="2134806187"/>
            <ac:spMk id="100" creationId="{646481BF-B6DB-9284-40E0-DCB0F20093B6}"/>
          </ac:spMkLst>
        </pc:spChg>
        <pc:spChg chg="mod">
          <ac:chgData name="selim Tira" userId="a483220af6bbce15" providerId="LiveId" clId="{0BD0C8AA-90B6-4DD7-8D87-53523DD6306C}" dt="2023-03-23T04:29:58.025" v="17204" actId="552"/>
          <ac:spMkLst>
            <pc:docMk/>
            <pc:sldMk cId="2139119189" sldId="2134806187"/>
            <ac:spMk id="101" creationId="{BD262ACD-E0BC-ADF4-6BF0-71BA9F799624}"/>
          </ac:spMkLst>
        </pc:spChg>
        <pc:spChg chg="mod topLvl">
          <ac:chgData name="selim Tira" userId="a483220af6bbce15" providerId="LiveId" clId="{0BD0C8AA-90B6-4DD7-8D87-53523DD6306C}" dt="2023-03-23T04:34:29.751" v="17269" actId="553"/>
          <ac:spMkLst>
            <pc:docMk/>
            <pc:sldMk cId="2139119189" sldId="2134806187"/>
            <ac:spMk id="111" creationId="{46F55D4B-7D0E-F006-5DD1-F91B1ED793FB}"/>
          </ac:spMkLst>
        </pc:spChg>
        <pc:spChg chg="mod topLvl">
          <ac:chgData name="selim Tira" userId="a483220af6bbce15" providerId="LiveId" clId="{0BD0C8AA-90B6-4DD7-8D87-53523DD6306C}" dt="2023-03-23T04:34:29.751" v="17269" actId="553"/>
          <ac:spMkLst>
            <pc:docMk/>
            <pc:sldMk cId="2139119189" sldId="2134806187"/>
            <ac:spMk id="112" creationId="{50189A75-E18A-30FC-5B92-8EF8EED6944A}"/>
          </ac:spMkLst>
        </pc:spChg>
        <pc:spChg chg="mod topLvl">
          <ac:chgData name="selim Tira" userId="a483220af6bbce15" providerId="LiveId" clId="{0BD0C8AA-90B6-4DD7-8D87-53523DD6306C}" dt="2023-03-23T04:34:15.281" v="17267" actId="207"/>
          <ac:spMkLst>
            <pc:docMk/>
            <pc:sldMk cId="2139119189" sldId="2134806187"/>
            <ac:spMk id="113" creationId="{493276DD-9876-DC5D-E80F-ACC0FCA45564}"/>
          </ac:spMkLst>
        </pc:spChg>
        <pc:spChg chg="mod">
          <ac:chgData name="selim Tira" userId="a483220af6bbce15" providerId="LiveId" clId="{0BD0C8AA-90B6-4DD7-8D87-53523DD6306C}" dt="2023-03-23T04:40:54.018" v="17455"/>
          <ac:spMkLst>
            <pc:docMk/>
            <pc:sldMk cId="2139119189" sldId="2134806187"/>
            <ac:spMk id="115" creationId="{E3694678-B6EA-8EB0-5C8E-01E6E6562BF8}"/>
          </ac:spMkLst>
        </pc:spChg>
        <pc:spChg chg="mod topLvl">
          <ac:chgData name="selim Tira" userId="a483220af6bbce15" providerId="LiveId" clId="{0BD0C8AA-90B6-4DD7-8D87-53523DD6306C}" dt="2023-03-23T04:33:08.563" v="17256" actId="207"/>
          <ac:spMkLst>
            <pc:docMk/>
            <pc:sldMk cId="2139119189" sldId="2134806187"/>
            <ac:spMk id="116" creationId="{A3A410B3-BB94-B7EB-B14A-207ED06AB0E8}"/>
          </ac:spMkLst>
        </pc:spChg>
        <pc:spChg chg="mod">
          <ac:chgData name="selim Tira" userId="a483220af6bbce15" providerId="LiveId" clId="{0BD0C8AA-90B6-4DD7-8D87-53523DD6306C}" dt="2023-03-23T04:34:05.648" v="17264" actId="208"/>
          <ac:spMkLst>
            <pc:docMk/>
            <pc:sldMk cId="2139119189" sldId="2134806187"/>
            <ac:spMk id="120" creationId="{0637D11D-6CE8-5782-195B-A200DA2EB8F3}"/>
          </ac:spMkLst>
        </pc:spChg>
        <pc:spChg chg="mod">
          <ac:chgData name="selim Tira" userId="a483220af6bbce15" providerId="LiveId" clId="{0BD0C8AA-90B6-4DD7-8D87-53523DD6306C}" dt="2023-03-23T04:34:05.648" v="17264" actId="208"/>
          <ac:spMkLst>
            <pc:docMk/>
            <pc:sldMk cId="2139119189" sldId="2134806187"/>
            <ac:spMk id="121" creationId="{560DB2D9-28C9-987A-1EF6-A7A4327A5C2F}"/>
          </ac:spMkLst>
        </pc:spChg>
        <pc:spChg chg="mod">
          <ac:chgData name="selim Tira" userId="a483220af6bbce15" providerId="LiveId" clId="{0BD0C8AA-90B6-4DD7-8D87-53523DD6306C}" dt="2023-03-23T04:34:05.648" v="17264" actId="208"/>
          <ac:spMkLst>
            <pc:docMk/>
            <pc:sldMk cId="2139119189" sldId="2134806187"/>
            <ac:spMk id="122" creationId="{A4208803-523F-0F19-CB73-5088FDD5CF17}"/>
          </ac:spMkLst>
        </pc:spChg>
        <pc:spChg chg="mod">
          <ac:chgData name="selim Tira" userId="a483220af6bbce15" providerId="LiveId" clId="{0BD0C8AA-90B6-4DD7-8D87-53523DD6306C}" dt="2023-03-23T04:34:05.648" v="17264" actId="208"/>
          <ac:spMkLst>
            <pc:docMk/>
            <pc:sldMk cId="2139119189" sldId="2134806187"/>
            <ac:spMk id="123" creationId="{32D5F6E7-D1CE-7137-36E7-6AFF669BDFF3}"/>
          </ac:spMkLst>
        </pc:spChg>
        <pc:spChg chg="mod">
          <ac:chgData name="selim Tira" userId="a483220af6bbce15" providerId="LiveId" clId="{0BD0C8AA-90B6-4DD7-8D87-53523DD6306C}" dt="2023-03-23T04:36:11.055" v="17280" actId="6549"/>
          <ac:spMkLst>
            <pc:docMk/>
            <pc:sldMk cId="2139119189" sldId="2134806187"/>
            <ac:spMk id="124" creationId="{D9ECAFAE-9B32-8651-D7E1-33184D187929}"/>
          </ac:spMkLst>
        </pc:spChg>
        <pc:spChg chg="mod">
          <ac:chgData name="selim Tira" userId="a483220af6bbce15" providerId="LiveId" clId="{0BD0C8AA-90B6-4DD7-8D87-53523DD6306C}" dt="2023-03-23T04:30:20.800" v="17209" actId="165"/>
          <ac:spMkLst>
            <pc:docMk/>
            <pc:sldMk cId="2139119189" sldId="2134806187"/>
            <ac:spMk id="2051" creationId="{BDC706E5-6844-9E3C-7FC7-CAF165EE12E3}"/>
          </ac:spMkLst>
        </pc:spChg>
        <pc:spChg chg="mod">
          <ac:chgData name="selim Tira" userId="a483220af6bbce15" providerId="LiveId" clId="{0BD0C8AA-90B6-4DD7-8D87-53523DD6306C}" dt="2023-03-23T04:30:20.800" v="17209" actId="165"/>
          <ac:spMkLst>
            <pc:docMk/>
            <pc:sldMk cId="2139119189" sldId="2134806187"/>
            <ac:spMk id="2054" creationId="{21A09D1C-BC88-55C7-EAB7-AFF79B241D9D}"/>
          </ac:spMkLst>
        </pc:spChg>
        <pc:spChg chg="mod">
          <ac:chgData name="selim Tira" userId="a483220af6bbce15" providerId="LiveId" clId="{0BD0C8AA-90B6-4DD7-8D87-53523DD6306C}" dt="2023-03-23T04:30:20.800" v="17209" actId="165"/>
          <ac:spMkLst>
            <pc:docMk/>
            <pc:sldMk cId="2139119189" sldId="2134806187"/>
            <ac:spMk id="2056" creationId="{B058319D-F1EE-EDF3-6FCA-BBB72FA007F1}"/>
          </ac:spMkLst>
        </pc:spChg>
        <pc:spChg chg="mod">
          <ac:chgData name="selim Tira" userId="a483220af6bbce15" providerId="LiveId" clId="{0BD0C8AA-90B6-4DD7-8D87-53523DD6306C}" dt="2023-03-23T04:30:20.800" v="17209" actId="165"/>
          <ac:spMkLst>
            <pc:docMk/>
            <pc:sldMk cId="2139119189" sldId="2134806187"/>
            <ac:spMk id="2057" creationId="{3728AF39-1D37-8428-CBBD-4E4517687F9B}"/>
          </ac:spMkLst>
        </pc:spChg>
        <pc:spChg chg="add mod">
          <ac:chgData name="selim Tira" userId="a483220af6bbce15" providerId="LiveId" clId="{0BD0C8AA-90B6-4DD7-8D87-53523DD6306C}" dt="2023-03-23T04:34:13.799" v="17266" actId="571"/>
          <ac:spMkLst>
            <pc:docMk/>
            <pc:sldMk cId="2139119189" sldId="2134806187"/>
            <ac:spMk id="2059" creationId="{9251A8F3-5821-9629-CDC9-D7DC1E300474}"/>
          </ac:spMkLst>
        </pc:spChg>
        <pc:spChg chg="mod">
          <ac:chgData name="selim Tira" userId="a483220af6bbce15" providerId="LiveId" clId="{0BD0C8AA-90B6-4DD7-8D87-53523DD6306C}" dt="2023-03-23T04:34:13.799" v="17266" actId="571"/>
          <ac:spMkLst>
            <pc:docMk/>
            <pc:sldMk cId="2139119189" sldId="2134806187"/>
            <ac:spMk id="2066" creationId="{3BA9F0CB-56FA-0041-D6DD-5FB4E7C7FD2F}"/>
          </ac:spMkLst>
        </pc:spChg>
        <pc:spChg chg="mod">
          <ac:chgData name="selim Tira" userId="a483220af6bbce15" providerId="LiveId" clId="{0BD0C8AA-90B6-4DD7-8D87-53523DD6306C}" dt="2023-03-23T04:34:13.799" v="17266" actId="571"/>
          <ac:spMkLst>
            <pc:docMk/>
            <pc:sldMk cId="2139119189" sldId="2134806187"/>
            <ac:spMk id="2068" creationId="{DF397F8D-4725-7F10-1698-80207789AAD8}"/>
          </ac:spMkLst>
        </pc:spChg>
        <pc:spChg chg="mod">
          <ac:chgData name="selim Tira" userId="a483220af6bbce15" providerId="LiveId" clId="{0BD0C8AA-90B6-4DD7-8D87-53523DD6306C}" dt="2023-03-23T04:34:13.799" v="17266" actId="571"/>
          <ac:spMkLst>
            <pc:docMk/>
            <pc:sldMk cId="2139119189" sldId="2134806187"/>
            <ac:spMk id="2070" creationId="{D6C4B4B6-5AB7-C6A3-C1D2-5648D0397E2F}"/>
          </ac:spMkLst>
        </pc:spChg>
        <pc:spChg chg="mod">
          <ac:chgData name="selim Tira" userId="a483220af6bbce15" providerId="LiveId" clId="{0BD0C8AA-90B6-4DD7-8D87-53523DD6306C}" dt="2023-03-23T04:34:13.799" v="17266" actId="571"/>
          <ac:spMkLst>
            <pc:docMk/>
            <pc:sldMk cId="2139119189" sldId="2134806187"/>
            <ac:spMk id="2071" creationId="{B77030D0-A7D5-7769-6590-FAB74A28BEBF}"/>
          </ac:spMkLst>
        </pc:spChg>
        <pc:grpChg chg="add del mod">
          <ac:chgData name="selim Tira" userId="a483220af6bbce15" providerId="LiveId" clId="{0BD0C8AA-90B6-4DD7-8D87-53523DD6306C}" dt="2023-03-23T04:30:10.639" v="17208" actId="478"/>
          <ac:grpSpMkLst>
            <pc:docMk/>
            <pc:sldMk cId="2139119189" sldId="2134806187"/>
            <ac:grpSpMk id="3" creationId="{47D8404A-CA33-326A-9980-6AD45E5DEB5C}"/>
          </ac:grpSpMkLst>
        </pc:grpChg>
        <pc:grpChg chg="add del mod">
          <ac:chgData name="selim Tira" userId="a483220af6bbce15" providerId="LiveId" clId="{0BD0C8AA-90B6-4DD7-8D87-53523DD6306C}" dt="2023-03-23T04:30:02.647" v="17205" actId="478"/>
          <ac:grpSpMkLst>
            <pc:docMk/>
            <pc:sldMk cId="2139119189" sldId="2134806187"/>
            <ac:grpSpMk id="5" creationId="{20CC9E48-FEE3-40E8-5536-E446E7412A1A}"/>
          </ac:grpSpMkLst>
        </pc:grpChg>
        <pc:grpChg chg="add del mod">
          <ac:chgData name="selim Tira" userId="a483220af6bbce15" providerId="LiveId" clId="{0BD0C8AA-90B6-4DD7-8D87-53523DD6306C}" dt="2023-03-23T04:29:52.091" v="17202" actId="21"/>
          <ac:grpSpMkLst>
            <pc:docMk/>
            <pc:sldMk cId="2139119189" sldId="2134806187"/>
            <ac:grpSpMk id="6" creationId="{ADEC7F63-3294-FC4F-6375-CDBE4D37B9C9}"/>
          </ac:grpSpMkLst>
        </pc:grpChg>
        <pc:grpChg chg="mod">
          <ac:chgData name="selim Tira" userId="a483220af6bbce15" providerId="LiveId" clId="{0BD0C8AA-90B6-4DD7-8D87-53523DD6306C}" dt="2023-03-23T04:29:50.130" v="17201" actId="1076"/>
          <ac:grpSpMkLst>
            <pc:docMk/>
            <pc:sldMk cId="2139119189" sldId="2134806187"/>
            <ac:grpSpMk id="14" creationId="{70461D4D-5374-4CBC-707F-1E7C27155EC4}"/>
          </ac:grpSpMkLst>
        </pc:grpChg>
        <pc:grpChg chg="mod">
          <ac:chgData name="selim Tira" userId="a483220af6bbce15" providerId="LiveId" clId="{0BD0C8AA-90B6-4DD7-8D87-53523DD6306C}" dt="2023-03-23T04:29:50.130" v="17201" actId="1076"/>
          <ac:grpSpMkLst>
            <pc:docMk/>
            <pc:sldMk cId="2139119189" sldId="2134806187"/>
            <ac:grpSpMk id="15" creationId="{FCAE86BF-42BF-3542-5578-0FDC1DD190D7}"/>
          </ac:grpSpMkLst>
        </pc:grpChg>
        <pc:grpChg chg="mod">
          <ac:chgData name="selim Tira" userId="a483220af6bbce15" providerId="LiveId" clId="{0BD0C8AA-90B6-4DD7-8D87-53523DD6306C}" dt="2023-03-23T04:29:50.130" v="17201" actId="1076"/>
          <ac:grpSpMkLst>
            <pc:docMk/>
            <pc:sldMk cId="2139119189" sldId="2134806187"/>
            <ac:grpSpMk id="40" creationId="{388741AE-2191-DE71-E8C2-0B1C0E79740F}"/>
          </ac:grpSpMkLst>
        </pc:grpChg>
        <pc:grpChg chg="mod">
          <ac:chgData name="selim Tira" userId="a483220af6bbce15" providerId="LiveId" clId="{0BD0C8AA-90B6-4DD7-8D87-53523DD6306C}" dt="2023-03-23T04:29:50.130" v="17201" actId="1076"/>
          <ac:grpSpMkLst>
            <pc:docMk/>
            <pc:sldMk cId="2139119189" sldId="2134806187"/>
            <ac:grpSpMk id="42" creationId="{91C280A7-CB34-AC08-EF2E-F429C096D6D8}"/>
          </ac:grpSpMkLst>
        </pc:grpChg>
        <pc:grpChg chg="mod">
          <ac:chgData name="selim Tira" userId="a483220af6bbce15" providerId="LiveId" clId="{0BD0C8AA-90B6-4DD7-8D87-53523DD6306C}" dt="2023-03-23T04:29:43.619" v="17200" actId="552"/>
          <ac:grpSpMkLst>
            <pc:docMk/>
            <pc:sldMk cId="2139119189" sldId="2134806187"/>
            <ac:grpSpMk id="43" creationId="{587A84B3-9B3B-5F11-F89C-710D2578E9D1}"/>
          </ac:grpSpMkLst>
        </pc:grpChg>
        <pc:grpChg chg="mod">
          <ac:chgData name="selim Tira" userId="a483220af6bbce15" providerId="LiveId" clId="{0BD0C8AA-90B6-4DD7-8D87-53523DD6306C}" dt="2023-03-23T04:29:50.130" v="17201" actId="1076"/>
          <ac:grpSpMkLst>
            <pc:docMk/>
            <pc:sldMk cId="2139119189" sldId="2134806187"/>
            <ac:grpSpMk id="44" creationId="{F913A15A-870D-1E92-E59B-5DB8A5B43539}"/>
          </ac:grpSpMkLst>
        </pc:grpChg>
        <pc:grpChg chg="mod">
          <ac:chgData name="selim Tira" userId="a483220af6bbce15" providerId="LiveId" clId="{0BD0C8AA-90B6-4DD7-8D87-53523DD6306C}" dt="2023-03-23T04:29:50.130" v="17201" actId="1076"/>
          <ac:grpSpMkLst>
            <pc:docMk/>
            <pc:sldMk cId="2139119189" sldId="2134806187"/>
            <ac:grpSpMk id="46" creationId="{AEEE10DA-195A-063C-8733-6119C4C4189C}"/>
          </ac:grpSpMkLst>
        </pc:grpChg>
        <pc:grpChg chg="add del mod">
          <ac:chgData name="selim Tira" userId="a483220af6bbce15" providerId="LiveId" clId="{0BD0C8AA-90B6-4DD7-8D87-53523DD6306C}" dt="2023-03-23T04:30:20.800" v="17209" actId="165"/>
          <ac:grpSpMkLst>
            <pc:docMk/>
            <pc:sldMk cId="2139119189" sldId="2134806187"/>
            <ac:grpSpMk id="56" creationId="{222FCF55-BCC6-72A2-A3A1-D4506AF06F77}"/>
          </ac:grpSpMkLst>
        </pc:grpChg>
        <pc:grpChg chg="mod topLvl">
          <ac:chgData name="selim Tira" userId="a483220af6bbce15" providerId="LiveId" clId="{0BD0C8AA-90B6-4DD7-8D87-53523DD6306C}" dt="2023-03-23T04:30:20.800" v="17209" actId="165"/>
          <ac:grpSpMkLst>
            <pc:docMk/>
            <pc:sldMk cId="2139119189" sldId="2134806187"/>
            <ac:grpSpMk id="60" creationId="{BF16FA3B-0E48-8F20-2A2E-3B222AAC0E3F}"/>
          </ac:grpSpMkLst>
        </pc:grpChg>
        <pc:grpChg chg="mod">
          <ac:chgData name="selim Tira" userId="a483220af6bbce15" providerId="LiveId" clId="{0BD0C8AA-90B6-4DD7-8D87-53523DD6306C}" dt="2023-03-23T04:29:43.619" v="17200" actId="552"/>
          <ac:grpSpMkLst>
            <pc:docMk/>
            <pc:sldMk cId="2139119189" sldId="2134806187"/>
            <ac:grpSpMk id="70" creationId="{D474B8A5-CCEF-6B98-C13A-6FFE34B1DD84}"/>
          </ac:grpSpMkLst>
        </pc:grpChg>
        <pc:grpChg chg="mod ord topLvl">
          <ac:chgData name="selim Tira" userId="a483220af6bbce15" providerId="LiveId" clId="{0BD0C8AA-90B6-4DD7-8D87-53523DD6306C}" dt="2023-03-23T04:30:54.798" v="17222" actId="166"/>
          <ac:grpSpMkLst>
            <pc:docMk/>
            <pc:sldMk cId="2139119189" sldId="2134806187"/>
            <ac:grpSpMk id="77" creationId="{7DA9D907-8121-FC0C-6F33-234EA4F4AD3E}"/>
          </ac:grpSpMkLst>
        </pc:grpChg>
        <pc:grpChg chg="mod">
          <ac:chgData name="selim Tira" userId="a483220af6bbce15" providerId="LiveId" clId="{0BD0C8AA-90B6-4DD7-8D87-53523DD6306C}" dt="2023-03-23T04:29:58.025" v="17204" actId="552"/>
          <ac:grpSpMkLst>
            <pc:docMk/>
            <pc:sldMk cId="2139119189" sldId="2134806187"/>
            <ac:grpSpMk id="78" creationId="{592A0833-62DC-2127-CFC5-EDA14228002E}"/>
          </ac:grpSpMkLst>
        </pc:grpChg>
        <pc:grpChg chg="mod">
          <ac:chgData name="selim Tira" userId="a483220af6bbce15" providerId="LiveId" clId="{0BD0C8AA-90B6-4DD7-8D87-53523DD6306C}" dt="2023-03-23T04:29:58.025" v="17204" actId="552"/>
          <ac:grpSpMkLst>
            <pc:docMk/>
            <pc:sldMk cId="2139119189" sldId="2134806187"/>
            <ac:grpSpMk id="79" creationId="{CB8AA94C-C21F-ACF5-DEC3-0C6E1FB64BE5}"/>
          </ac:grpSpMkLst>
        </pc:grpChg>
        <pc:grpChg chg="mod">
          <ac:chgData name="selim Tira" userId="a483220af6bbce15" providerId="LiveId" clId="{0BD0C8AA-90B6-4DD7-8D87-53523DD6306C}" dt="2023-03-23T04:29:58.025" v="17204" actId="552"/>
          <ac:grpSpMkLst>
            <pc:docMk/>
            <pc:sldMk cId="2139119189" sldId="2134806187"/>
            <ac:grpSpMk id="80" creationId="{09A2EC81-A900-14AA-1F21-8DBD7DC5B11B}"/>
          </ac:grpSpMkLst>
        </pc:grpChg>
        <pc:grpChg chg="mod">
          <ac:chgData name="selim Tira" userId="a483220af6bbce15" providerId="LiveId" clId="{0BD0C8AA-90B6-4DD7-8D87-53523DD6306C}" dt="2023-03-23T04:29:58.025" v="17204" actId="552"/>
          <ac:grpSpMkLst>
            <pc:docMk/>
            <pc:sldMk cId="2139119189" sldId="2134806187"/>
            <ac:grpSpMk id="81" creationId="{DDD7B24F-8FD5-EF72-02A0-EB308FA01674}"/>
          </ac:grpSpMkLst>
        </pc:grpChg>
        <pc:grpChg chg="mod">
          <ac:chgData name="selim Tira" userId="a483220af6bbce15" providerId="LiveId" clId="{0BD0C8AA-90B6-4DD7-8D87-53523DD6306C}" dt="2023-03-23T04:29:58.025" v="17204" actId="552"/>
          <ac:grpSpMkLst>
            <pc:docMk/>
            <pc:sldMk cId="2139119189" sldId="2134806187"/>
            <ac:grpSpMk id="89" creationId="{39CEA6F9-E252-3B91-1F0E-B6A4B2C864F5}"/>
          </ac:grpSpMkLst>
        </pc:grpChg>
        <pc:grpChg chg="mod">
          <ac:chgData name="selim Tira" userId="a483220af6bbce15" providerId="LiveId" clId="{0BD0C8AA-90B6-4DD7-8D87-53523DD6306C}" dt="2023-03-23T04:30:20.800" v="17209" actId="165"/>
          <ac:grpSpMkLst>
            <pc:docMk/>
            <pc:sldMk cId="2139119189" sldId="2134806187"/>
            <ac:grpSpMk id="95" creationId="{5DA248E2-4C6C-C6D4-7E5E-9D4ECD3EFA6D}"/>
          </ac:grpSpMkLst>
        </pc:grpChg>
        <pc:grpChg chg="mod">
          <ac:chgData name="selim Tira" userId="a483220af6bbce15" providerId="LiveId" clId="{0BD0C8AA-90B6-4DD7-8D87-53523DD6306C}" dt="2023-03-23T04:29:58.025" v="17204" actId="552"/>
          <ac:grpSpMkLst>
            <pc:docMk/>
            <pc:sldMk cId="2139119189" sldId="2134806187"/>
            <ac:grpSpMk id="102" creationId="{82847AFF-62F8-87DD-373E-A30BA10DA0BF}"/>
          </ac:grpSpMkLst>
        </pc:grpChg>
        <pc:grpChg chg="mod">
          <ac:chgData name="selim Tira" userId="a483220af6bbce15" providerId="LiveId" clId="{0BD0C8AA-90B6-4DD7-8D87-53523DD6306C}" dt="2023-03-23T04:29:43.619" v="17200" actId="552"/>
          <ac:grpSpMkLst>
            <pc:docMk/>
            <pc:sldMk cId="2139119189" sldId="2134806187"/>
            <ac:grpSpMk id="103" creationId="{B8276470-8C92-7513-F516-CC2ED80D7964}"/>
          </ac:grpSpMkLst>
        </pc:grpChg>
        <pc:grpChg chg="add del mod">
          <ac:chgData name="selim Tira" userId="a483220af6bbce15" providerId="LiveId" clId="{0BD0C8AA-90B6-4DD7-8D87-53523DD6306C}" dt="2023-03-23T04:30:20.800" v="17209" actId="165"/>
          <ac:grpSpMkLst>
            <pc:docMk/>
            <pc:sldMk cId="2139119189" sldId="2134806187"/>
            <ac:grpSpMk id="110" creationId="{F7783AE4-F59C-58E5-9B7B-3AFC0BCB6750}"/>
          </ac:grpSpMkLst>
        </pc:grpChg>
        <pc:grpChg chg="mod topLvl">
          <ac:chgData name="selim Tira" userId="a483220af6bbce15" providerId="LiveId" clId="{0BD0C8AA-90B6-4DD7-8D87-53523DD6306C}" dt="2023-03-23T04:34:15.281" v="17267" actId="207"/>
          <ac:grpSpMkLst>
            <pc:docMk/>
            <pc:sldMk cId="2139119189" sldId="2134806187"/>
            <ac:grpSpMk id="118" creationId="{FDFD4CD4-15F3-443F-B5E6-D833AFBC24B8}"/>
          </ac:grpSpMkLst>
        </pc:grpChg>
        <pc:grpChg chg="mod ord topLvl">
          <ac:chgData name="selim Tira" userId="a483220af6bbce15" providerId="LiveId" clId="{0BD0C8AA-90B6-4DD7-8D87-53523DD6306C}" dt="2023-03-23T04:33:56.730" v="17263" actId="207"/>
          <ac:grpSpMkLst>
            <pc:docMk/>
            <pc:sldMk cId="2139119189" sldId="2134806187"/>
            <ac:grpSpMk id="119" creationId="{C4B438F1-42F2-91D0-2D3B-6BE6A6257DBD}"/>
          </ac:grpSpMkLst>
        </pc:grpChg>
        <pc:grpChg chg="mod">
          <ac:chgData name="selim Tira" userId="a483220af6bbce15" providerId="LiveId" clId="{0BD0C8AA-90B6-4DD7-8D87-53523DD6306C}" dt="2023-03-23T04:30:20.800" v="17209" actId="165"/>
          <ac:grpSpMkLst>
            <pc:docMk/>
            <pc:sldMk cId="2139119189" sldId="2134806187"/>
            <ac:grpSpMk id="125" creationId="{52AC71B8-8ECA-7B93-7C8A-9E28E23F9995}"/>
          </ac:grpSpMkLst>
        </pc:grpChg>
        <pc:grpChg chg="mod">
          <ac:chgData name="selim Tira" userId="a483220af6bbce15" providerId="LiveId" clId="{0BD0C8AA-90B6-4DD7-8D87-53523DD6306C}" dt="2023-03-23T04:30:20.800" v="17209" actId="165"/>
          <ac:grpSpMkLst>
            <pc:docMk/>
            <pc:sldMk cId="2139119189" sldId="2134806187"/>
            <ac:grpSpMk id="126" creationId="{7BA6C54C-BCD8-1A23-644E-E550C3ED3DC0}"/>
          </ac:grpSpMkLst>
        </pc:grpChg>
        <pc:grpChg chg="mod">
          <ac:chgData name="selim Tira" userId="a483220af6bbce15" providerId="LiveId" clId="{0BD0C8AA-90B6-4DD7-8D87-53523DD6306C}" dt="2023-03-23T04:30:20.800" v="17209" actId="165"/>
          <ac:grpSpMkLst>
            <pc:docMk/>
            <pc:sldMk cId="2139119189" sldId="2134806187"/>
            <ac:grpSpMk id="127" creationId="{4598709B-B940-8483-4648-878293BFC1E0}"/>
          </ac:grpSpMkLst>
        </pc:grpChg>
        <pc:grpChg chg="mod">
          <ac:chgData name="selim Tira" userId="a483220af6bbce15" providerId="LiveId" clId="{0BD0C8AA-90B6-4DD7-8D87-53523DD6306C}" dt="2023-03-23T04:30:20.800" v="17209" actId="165"/>
          <ac:grpSpMkLst>
            <pc:docMk/>
            <pc:sldMk cId="2139119189" sldId="2134806187"/>
            <ac:grpSpMk id="2048" creationId="{372ADD8C-82E3-51DC-786F-CD794454EB19}"/>
          </ac:grpSpMkLst>
        </pc:grpChg>
        <pc:grpChg chg="add mod">
          <ac:chgData name="selim Tira" userId="a483220af6bbce15" providerId="LiveId" clId="{0BD0C8AA-90B6-4DD7-8D87-53523DD6306C}" dt="2023-03-23T04:34:13.799" v="17266" actId="571"/>
          <ac:grpSpMkLst>
            <pc:docMk/>
            <pc:sldMk cId="2139119189" sldId="2134806187"/>
            <ac:grpSpMk id="2060" creationId="{B0E2DF8E-0453-01CA-4A14-707D328829C5}"/>
          </ac:grpSpMkLst>
        </pc:grpChg>
        <pc:grpChg chg="mod">
          <ac:chgData name="selim Tira" userId="a483220af6bbce15" providerId="LiveId" clId="{0BD0C8AA-90B6-4DD7-8D87-53523DD6306C}" dt="2023-03-23T04:34:13.799" v="17266" actId="571"/>
          <ac:grpSpMkLst>
            <pc:docMk/>
            <pc:sldMk cId="2139119189" sldId="2134806187"/>
            <ac:grpSpMk id="2061" creationId="{16467C2E-28CF-1B21-7FBE-C9182884E827}"/>
          </ac:grpSpMkLst>
        </pc:grpChg>
        <pc:grpChg chg="mod">
          <ac:chgData name="selim Tira" userId="a483220af6bbce15" providerId="LiveId" clId="{0BD0C8AA-90B6-4DD7-8D87-53523DD6306C}" dt="2023-03-23T04:34:13.799" v="17266" actId="571"/>
          <ac:grpSpMkLst>
            <pc:docMk/>
            <pc:sldMk cId="2139119189" sldId="2134806187"/>
            <ac:grpSpMk id="2062" creationId="{EC2F675E-A417-439E-0C54-CDEF2DF7A199}"/>
          </ac:grpSpMkLst>
        </pc:grpChg>
        <pc:grpChg chg="mod">
          <ac:chgData name="selim Tira" userId="a483220af6bbce15" providerId="LiveId" clId="{0BD0C8AA-90B6-4DD7-8D87-53523DD6306C}" dt="2023-03-23T04:34:13.799" v="17266" actId="571"/>
          <ac:grpSpMkLst>
            <pc:docMk/>
            <pc:sldMk cId="2139119189" sldId="2134806187"/>
            <ac:grpSpMk id="2063" creationId="{A7497910-0702-905A-CE15-D9C3D0719F8A}"/>
          </ac:grpSpMkLst>
        </pc:grpChg>
        <pc:grpChg chg="mod">
          <ac:chgData name="selim Tira" userId="a483220af6bbce15" providerId="LiveId" clId="{0BD0C8AA-90B6-4DD7-8D87-53523DD6306C}" dt="2023-03-23T04:34:13.799" v="17266" actId="571"/>
          <ac:grpSpMkLst>
            <pc:docMk/>
            <pc:sldMk cId="2139119189" sldId="2134806187"/>
            <ac:grpSpMk id="2064" creationId="{81F2F49B-C076-CAB0-B0DB-6B8E5F1C8E43}"/>
          </ac:grpSpMkLst>
        </pc:grpChg>
        <pc:picChg chg="mod">
          <ac:chgData name="selim Tira" userId="a483220af6bbce15" providerId="LiveId" clId="{0BD0C8AA-90B6-4DD7-8D87-53523DD6306C}" dt="2023-03-23T04:29:50.130" v="17201" actId="1076"/>
          <ac:picMkLst>
            <pc:docMk/>
            <pc:sldMk cId="2139119189" sldId="2134806187"/>
            <ac:picMk id="12" creationId="{ADB998EE-54BE-06D3-10CE-7619DC633EDF}"/>
          </ac:picMkLst>
        </pc:picChg>
        <pc:picChg chg="mod">
          <ac:chgData name="selim Tira" userId="a483220af6bbce15" providerId="LiveId" clId="{0BD0C8AA-90B6-4DD7-8D87-53523DD6306C}" dt="2023-03-23T04:29:43.619" v="17200" actId="552"/>
          <ac:picMkLst>
            <pc:docMk/>
            <pc:sldMk cId="2139119189" sldId="2134806187"/>
            <ac:picMk id="19" creationId="{F3E0051F-E884-5A9F-D02A-845D3CA5551A}"/>
          </ac:picMkLst>
        </pc:picChg>
        <pc:picChg chg="mod">
          <ac:chgData name="selim Tira" userId="a483220af6bbce15" providerId="LiveId" clId="{0BD0C8AA-90B6-4DD7-8D87-53523DD6306C}" dt="2023-03-23T04:29:43.619" v="17200" actId="552"/>
          <ac:picMkLst>
            <pc:docMk/>
            <pc:sldMk cId="2139119189" sldId="2134806187"/>
            <ac:picMk id="21" creationId="{99A99113-D778-10EF-C582-3626697F2A15}"/>
          </ac:picMkLst>
        </pc:picChg>
        <pc:picChg chg="mod">
          <ac:chgData name="selim Tira" userId="a483220af6bbce15" providerId="LiveId" clId="{0BD0C8AA-90B6-4DD7-8D87-53523DD6306C}" dt="2023-03-23T04:29:43.619" v="17200" actId="552"/>
          <ac:picMkLst>
            <pc:docMk/>
            <pc:sldMk cId="2139119189" sldId="2134806187"/>
            <ac:picMk id="22" creationId="{7F730202-4114-510E-4166-FFB7AFB10B7F}"/>
          </ac:picMkLst>
        </pc:picChg>
        <pc:picChg chg="mod">
          <ac:chgData name="selim Tira" userId="a483220af6bbce15" providerId="LiveId" clId="{0BD0C8AA-90B6-4DD7-8D87-53523DD6306C}" dt="2023-03-23T04:29:43.619" v="17200" actId="552"/>
          <ac:picMkLst>
            <pc:docMk/>
            <pc:sldMk cId="2139119189" sldId="2134806187"/>
            <ac:picMk id="23" creationId="{A6467E92-F16F-C9EB-C82F-C105CE113162}"/>
          </ac:picMkLst>
        </pc:picChg>
        <pc:picChg chg="mod">
          <ac:chgData name="selim Tira" userId="a483220af6bbce15" providerId="LiveId" clId="{0BD0C8AA-90B6-4DD7-8D87-53523DD6306C}" dt="2023-03-23T04:29:43.619" v="17200" actId="552"/>
          <ac:picMkLst>
            <pc:docMk/>
            <pc:sldMk cId="2139119189" sldId="2134806187"/>
            <ac:picMk id="24" creationId="{E65E94BA-6EDF-97B2-3D7F-E7371C3AE473}"/>
          </ac:picMkLst>
        </pc:picChg>
        <pc:picChg chg="mod">
          <ac:chgData name="selim Tira" userId="a483220af6bbce15" providerId="LiveId" clId="{0BD0C8AA-90B6-4DD7-8D87-53523DD6306C}" dt="2023-03-23T04:29:43.619" v="17200" actId="552"/>
          <ac:picMkLst>
            <pc:docMk/>
            <pc:sldMk cId="2139119189" sldId="2134806187"/>
            <ac:picMk id="25" creationId="{514EF727-2FB3-3C0D-EFD0-715E483B0683}"/>
          </ac:picMkLst>
        </pc:picChg>
        <pc:picChg chg="mod">
          <ac:chgData name="selim Tira" userId="a483220af6bbce15" providerId="LiveId" clId="{0BD0C8AA-90B6-4DD7-8D87-53523DD6306C}" dt="2023-03-23T04:29:58.025" v="17204" actId="552"/>
          <ac:picMkLst>
            <pc:docMk/>
            <pc:sldMk cId="2139119189" sldId="2134806187"/>
            <ac:picMk id="35" creationId="{B83593FC-38BA-80EF-9028-2C0232499B8F}"/>
          </ac:picMkLst>
        </pc:picChg>
        <pc:picChg chg="mod">
          <ac:chgData name="selim Tira" userId="a483220af6bbce15" providerId="LiveId" clId="{0BD0C8AA-90B6-4DD7-8D87-53523DD6306C}" dt="2023-03-23T04:29:50.130" v="17201" actId="1076"/>
          <ac:picMkLst>
            <pc:docMk/>
            <pc:sldMk cId="2139119189" sldId="2134806187"/>
            <ac:picMk id="47" creationId="{F4F2368B-C697-1497-F683-C46CD4E47610}"/>
          </ac:picMkLst>
        </pc:picChg>
        <pc:picChg chg="mod">
          <ac:chgData name="selim Tira" userId="a483220af6bbce15" providerId="LiveId" clId="{0BD0C8AA-90B6-4DD7-8D87-53523DD6306C}" dt="2023-03-23T04:29:50.130" v="17201" actId="1076"/>
          <ac:picMkLst>
            <pc:docMk/>
            <pc:sldMk cId="2139119189" sldId="2134806187"/>
            <ac:picMk id="50" creationId="{7F6AB143-6CF3-08AF-A73D-274C7EA9AD45}"/>
          </ac:picMkLst>
        </pc:picChg>
        <pc:picChg chg="mod">
          <ac:chgData name="selim Tira" userId="a483220af6bbce15" providerId="LiveId" clId="{0BD0C8AA-90B6-4DD7-8D87-53523DD6306C}" dt="2023-03-23T04:29:50.130" v="17201" actId="1076"/>
          <ac:picMkLst>
            <pc:docMk/>
            <pc:sldMk cId="2139119189" sldId="2134806187"/>
            <ac:picMk id="52" creationId="{34492C7E-CD7F-7949-02FD-7155F6A08F25}"/>
          </ac:picMkLst>
        </pc:picChg>
        <pc:picChg chg="mod">
          <ac:chgData name="selim Tira" userId="a483220af6bbce15" providerId="LiveId" clId="{0BD0C8AA-90B6-4DD7-8D87-53523DD6306C}" dt="2023-03-23T04:29:50.130" v="17201" actId="1076"/>
          <ac:picMkLst>
            <pc:docMk/>
            <pc:sldMk cId="2139119189" sldId="2134806187"/>
            <ac:picMk id="55" creationId="{F90E1148-B5F3-EC2B-671C-398BC2EB8D58}"/>
          </ac:picMkLst>
        </pc:picChg>
        <pc:picChg chg="mod">
          <ac:chgData name="selim Tira" userId="a483220af6bbce15" providerId="LiveId" clId="{0BD0C8AA-90B6-4DD7-8D87-53523DD6306C}" dt="2023-03-23T04:29:58.025" v="17204" actId="552"/>
          <ac:picMkLst>
            <pc:docMk/>
            <pc:sldMk cId="2139119189" sldId="2134806187"/>
            <ac:picMk id="66" creationId="{C2AC67BB-1079-564B-14C3-FD70034BC00C}"/>
          </ac:picMkLst>
        </pc:picChg>
        <pc:picChg chg="mod">
          <ac:chgData name="selim Tira" userId="a483220af6bbce15" providerId="LiveId" clId="{0BD0C8AA-90B6-4DD7-8D87-53523DD6306C}" dt="2023-03-23T04:29:43.619" v="17200" actId="552"/>
          <ac:picMkLst>
            <pc:docMk/>
            <pc:sldMk cId="2139119189" sldId="2134806187"/>
            <ac:picMk id="68" creationId="{948059BF-77D0-6C53-6B4A-73D078E98BA8}"/>
          </ac:picMkLst>
        </pc:picChg>
        <pc:picChg chg="mod topLvl">
          <ac:chgData name="selim Tira" userId="a483220af6bbce15" providerId="LiveId" clId="{0BD0C8AA-90B6-4DD7-8D87-53523DD6306C}" dt="2023-03-23T04:30:20.800" v="17209" actId="165"/>
          <ac:picMkLst>
            <pc:docMk/>
            <pc:sldMk cId="2139119189" sldId="2134806187"/>
            <ac:picMk id="71" creationId="{E3D07A0E-C74F-EF2F-F2C4-79EE2FFEDDDD}"/>
          </ac:picMkLst>
        </pc:picChg>
        <pc:picChg chg="mod">
          <ac:chgData name="selim Tira" userId="a483220af6bbce15" providerId="LiveId" clId="{0BD0C8AA-90B6-4DD7-8D87-53523DD6306C}" dt="2023-03-23T04:29:58.025" v="17204" actId="552"/>
          <ac:picMkLst>
            <pc:docMk/>
            <pc:sldMk cId="2139119189" sldId="2134806187"/>
            <ac:picMk id="72" creationId="{CA1C7B48-95F9-BB59-B367-8C3B23D027EB}"/>
          </ac:picMkLst>
        </pc:picChg>
        <pc:picChg chg="mod">
          <ac:chgData name="selim Tira" userId="a483220af6bbce15" providerId="LiveId" clId="{0BD0C8AA-90B6-4DD7-8D87-53523DD6306C}" dt="2023-03-23T04:30:20.800" v="17209" actId="165"/>
          <ac:picMkLst>
            <pc:docMk/>
            <pc:sldMk cId="2139119189" sldId="2134806187"/>
            <ac:picMk id="104" creationId="{E782A313-970E-49C6-B8FA-D40C8450BB9F}"/>
          </ac:picMkLst>
        </pc:picChg>
        <pc:picChg chg="mod">
          <ac:chgData name="selim Tira" userId="a483220af6bbce15" providerId="LiveId" clId="{0BD0C8AA-90B6-4DD7-8D87-53523DD6306C}" dt="2023-03-23T04:30:20.800" v="17209" actId="165"/>
          <ac:picMkLst>
            <pc:docMk/>
            <pc:sldMk cId="2139119189" sldId="2134806187"/>
            <ac:picMk id="105" creationId="{A4EA4E4D-C268-9DFD-45C1-62E5F50CAC24}"/>
          </ac:picMkLst>
        </pc:picChg>
        <pc:picChg chg="mod">
          <ac:chgData name="selim Tira" userId="a483220af6bbce15" providerId="LiveId" clId="{0BD0C8AA-90B6-4DD7-8D87-53523DD6306C}" dt="2023-03-23T04:30:20.800" v="17209" actId="165"/>
          <ac:picMkLst>
            <pc:docMk/>
            <pc:sldMk cId="2139119189" sldId="2134806187"/>
            <ac:picMk id="106" creationId="{8C87AD97-72AB-8549-25FA-67266520F9F7}"/>
          </ac:picMkLst>
        </pc:picChg>
        <pc:picChg chg="mod">
          <ac:chgData name="selim Tira" userId="a483220af6bbce15" providerId="LiveId" clId="{0BD0C8AA-90B6-4DD7-8D87-53523DD6306C}" dt="2023-03-23T04:30:20.800" v="17209" actId="165"/>
          <ac:picMkLst>
            <pc:docMk/>
            <pc:sldMk cId="2139119189" sldId="2134806187"/>
            <ac:picMk id="107" creationId="{9F11191A-9A2A-F082-3CE5-12C0A9C718BC}"/>
          </ac:picMkLst>
        </pc:picChg>
        <pc:picChg chg="mod">
          <ac:chgData name="selim Tira" userId="a483220af6bbce15" providerId="LiveId" clId="{0BD0C8AA-90B6-4DD7-8D87-53523DD6306C}" dt="2023-03-23T04:30:20.800" v="17209" actId="165"/>
          <ac:picMkLst>
            <pc:docMk/>
            <pc:sldMk cId="2139119189" sldId="2134806187"/>
            <ac:picMk id="108" creationId="{903CAABC-8FE4-BA2F-4E9C-D3417900C45B}"/>
          </ac:picMkLst>
        </pc:picChg>
        <pc:picChg chg="mod">
          <ac:chgData name="selim Tira" userId="a483220af6bbce15" providerId="LiveId" clId="{0BD0C8AA-90B6-4DD7-8D87-53523DD6306C}" dt="2023-03-23T04:30:20.800" v="17209" actId="165"/>
          <ac:picMkLst>
            <pc:docMk/>
            <pc:sldMk cId="2139119189" sldId="2134806187"/>
            <ac:picMk id="109" creationId="{FB63BA4C-CBAB-816F-15C6-931B77070264}"/>
          </ac:picMkLst>
        </pc:picChg>
        <pc:picChg chg="mod topLvl">
          <ac:chgData name="selim Tira" userId="a483220af6bbce15" providerId="LiveId" clId="{0BD0C8AA-90B6-4DD7-8D87-53523DD6306C}" dt="2023-03-23T04:33:08.563" v="17256" actId="207"/>
          <ac:picMkLst>
            <pc:docMk/>
            <pc:sldMk cId="2139119189" sldId="2134806187"/>
            <ac:picMk id="117" creationId="{6592C5A5-6CE0-4247-003A-299E401C61B2}"/>
          </ac:picMkLst>
        </pc:picChg>
        <pc:picChg chg="mod">
          <ac:chgData name="selim Tira" userId="a483220af6bbce15" providerId="LiveId" clId="{0BD0C8AA-90B6-4DD7-8D87-53523DD6306C}" dt="2023-03-23T04:30:20.800" v="17209" actId="165"/>
          <ac:picMkLst>
            <pc:docMk/>
            <pc:sldMk cId="2139119189" sldId="2134806187"/>
            <ac:picMk id="2049" creationId="{19C0BCEF-03CE-82C5-4373-FD5846EB56EB}"/>
          </ac:picMkLst>
        </pc:picChg>
        <pc:picChg chg="mod">
          <ac:chgData name="selim Tira" userId="a483220af6bbce15" providerId="LiveId" clId="{0BD0C8AA-90B6-4DD7-8D87-53523DD6306C}" dt="2023-03-23T04:29:58.025" v="17204" actId="552"/>
          <ac:picMkLst>
            <pc:docMk/>
            <pc:sldMk cId="2139119189" sldId="2134806187"/>
            <ac:picMk id="2050" creationId="{3F3F7301-85F0-3841-1A06-657C804FAB6F}"/>
          </ac:picMkLst>
        </pc:picChg>
        <pc:picChg chg="mod">
          <ac:chgData name="selim Tira" userId="a483220af6bbce15" providerId="LiveId" clId="{0BD0C8AA-90B6-4DD7-8D87-53523DD6306C}" dt="2023-03-23T04:29:58.025" v="17204" actId="552"/>
          <ac:picMkLst>
            <pc:docMk/>
            <pc:sldMk cId="2139119189" sldId="2134806187"/>
            <ac:picMk id="2052" creationId="{4B52F959-6F82-94AF-1169-275924F94F79}"/>
          </ac:picMkLst>
        </pc:picChg>
        <pc:picChg chg="mod">
          <ac:chgData name="selim Tira" userId="a483220af6bbce15" providerId="LiveId" clId="{0BD0C8AA-90B6-4DD7-8D87-53523DD6306C}" dt="2023-03-23T04:30:20.800" v="17209" actId="165"/>
          <ac:picMkLst>
            <pc:docMk/>
            <pc:sldMk cId="2139119189" sldId="2134806187"/>
            <ac:picMk id="2053" creationId="{64162EA6-39A2-B909-E052-564C1F83CA41}"/>
          </ac:picMkLst>
        </pc:picChg>
        <pc:picChg chg="mod">
          <ac:chgData name="selim Tira" userId="a483220af6bbce15" providerId="LiveId" clId="{0BD0C8AA-90B6-4DD7-8D87-53523DD6306C}" dt="2023-03-23T04:30:20.800" v="17209" actId="165"/>
          <ac:picMkLst>
            <pc:docMk/>
            <pc:sldMk cId="2139119189" sldId="2134806187"/>
            <ac:picMk id="2055" creationId="{A461146B-F7A9-36DB-D72C-3731B294DFCA}"/>
          </ac:picMkLst>
        </pc:picChg>
        <pc:picChg chg="mod">
          <ac:chgData name="selim Tira" userId="a483220af6bbce15" providerId="LiveId" clId="{0BD0C8AA-90B6-4DD7-8D87-53523DD6306C}" dt="2023-03-23T04:30:20.800" v="17209" actId="165"/>
          <ac:picMkLst>
            <pc:docMk/>
            <pc:sldMk cId="2139119189" sldId="2134806187"/>
            <ac:picMk id="2058" creationId="{02D201B6-BAAB-71D9-24F7-1B023FBE1270}"/>
          </ac:picMkLst>
        </pc:picChg>
        <pc:picChg chg="mod">
          <ac:chgData name="selim Tira" userId="a483220af6bbce15" providerId="LiveId" clId="{0BD0C8AA-90B6-4DD7-8D87-53523DD6306C}" dt="2023-03-23T04:34:13.799" v="17266" actId="571"/>
          <ac:picMkLst>
            <pc:docMk/>
            <pc:sldMk cId="2139119189" sldId="2134806187"/>
            <ac:picMk id="2065" creationId="{99AE7AF2-C6B1-F618-7FBE-0C6BAACC8411}"/>
          </ac:picMkLst>
        </pc:picChg>
        <pc:picChg chg="mod">
          <ac:chgData name="selim Tira" userId="a483220af6bbce15" providerId="LiveId" clId="{0BD0C8AA-90B6-4DD7-8D87-53523DD6306C}" dt="2023-03-23T04:34:13.799" v="17266" actId="571"/>
          <ac:picMkLst>
            <pc:docMk/>
            <pc:sldMk cId="2139119189" sldId="2134806187"/>
            <ac:picMk id="2067" creationId="{33260D20-0A1F-BA58-B404-61BCE35ED1FA}"/>
          </ac:picMkLst>
        </pc:picChg>
        <pc:picChg chg="mod">
          <ac:chgData name="selim Tira" userId="a483220af6bbce15" providerId="LiveId" clId="{0BD0C8AA-90B6-4DD7-8D87-53523DD6306C}" dt="2023-03-23T04:34:13.799" v="17266" actId="571"/>
          <ac:picMkLst>
            <pc:docMk/>
            <pc:sldMk cId="2139119189" sldId="2134806187"/>
            <ac:picMk id="2069" creationId="{C5768FD5-B704-6DA8-4313-F9518A51A1A6}"/>
          </ac:picMkLst>
        </pc:picChg>
        <pc:picChg chg="mod">
          <ac:chgData name="selim Tira" userId="a483220af6bbce15" providerId="LiveId" clId="{0BD0C8AA-90B6-4DD7-8D87-53523DD6306C}" dt="2023-03-23T04:34:13.799" v="17266" actId="571"/>
          <ac:picMkLst>
            <pc:docMk/>
            <pc:sldMk cId="2139119189" sldId="2134806187"/>
            <ac:picMk id="2072" creationId="{A9C9A495-C6B3-4577-C964-7A7E687E6CF0}"/>
          </ac:picMkLst>
        </pc:picChg>
      </pc:sldChg>
      <pc:sldChg chg="addSp delSp modSp add mod">
        <pc:chgData name="selim Tira" userId="a483220af6bbce15" providerId="LiveId" clId="{0BD0C8AA-90B6-4DD7-8D87-53523DD6306C}" dt="2023-03-23T07:48:13.635" v="22912" actId="20577"/>
        <pc:sldMkLst>
          <pc:docMk/>
          <pc:sldMk cId="787433035" sldId="2134806188"/>
        </pc:sldMkLst>
        <pc:spChg chg="add del mod">
          <ac:chgData name="selim Tira" userId="a483220af6bbce15" providerId="LiveId" clId="{0BD0C8AA-90B6-4DD7-8D87-53523DD6306C}" dt="2023-03-23T04:36:38.354" v="17283" actId="478"/>
          <ac:spMkLst>
            <pc:docMk/>
            <pc:sldMk cId="787433035" sldId="2134806188"/>
            <ac:spMk id="2" creationId="{87334046-6890-9382-B13D-EC992A93F4EE}"/>
          </ac:spMkLst>
        </pc:spChg>
        <pc:spChg chg="add mod">
          <ac:chgData name="selim Tira" userId="a483220af6bbce15" providerId="LiveId" clId="{0BD0C8AA-90B6-4DD7-8D87-53523DD6306C}" dt="2023-03-23T06:57:18.624" v="20802" actId="1076"/>
          <ac:spMkLst>
            <pc:docMk/>
            <pc:sldMk cId="787433035" sldId="2134806188"/>
            <ac:spMk id="3" creationId="{B040F129-3506-D880-D9B9-B1C3DCA308F8}"/>
          </ac:spMkLst>
        </pc:spChg>
        <pc:spChg chg="mod">
          <ac:chgData name="selim Tira" userId="a483220af6bbce15" providerId="LiveId" clId="{0BD0C8AA-90B6-4DD7-8D87-53523DD6306C}" dt="2023-03-23T06:57:41.752" v="20820" actId="20577"/>
          <ac:spMkLst>
            <pc:docMk/>
            <pc:sldMk cId="787433035" sldId="2134806188"/>
            <ac:spMk id="32" creationId="{2FD25636-9E8F-40D7-B60A-AEAFB111BE18}"/>
          </ac:spMkLst>
        </pc:spChg>
        <pc:spChg chg="mod">
          <ac:chgData name="selim Tira" userId="a483220af6bbce15" providerId="LiveId" clId="{0BD0C8AA-90B6-4DD7-8D87-53523DD6306C}" dt="2023-03-23T07:48:13.635" v="22912" actId="20577"/>
          <ac:spMkLst>
            <pc:docMk/>
            <pc:sldMk cId="787433035" sldId="2134806188"/>
            <ac:spMk id="33" creationId="{B3CD3181-4FF8-DECF-C4D0-D6001BA33D6E}"/>
          </ac:spMkLst>
        </pc:spChg>
        <pc:spChg chg="mod">
          <ac:chgData name="selim Tira" userId="a483220af6bbce15" providerId="LiveId" clId="{0BD0C8AA-90B6-4DD7-8D87-53523DD6306C}" dt="2023-03-23T04:36:36.942" v="17282" actId="108"/>
          <ac:spMkLst>
            <pc:docMk/>
            <pc:sldMk cId="787433035" sldId="2134806188"/>
            <ac:spMk id="58" creationId="{EA0E4B67-E4AD-51D8-0BA9-28AD785AA22A}"/>
          </ac:spMkLst>
        </pc:spChg>
        <pc:spChg chg="mod">
          <ac:chgData name="selim Tira" userId="a483220af6bbce15" providerId="LiveId" clId="{0BD0C8AA-90B6-4DD7-8D87-53523DD6306C}" dt="2023-03-23T05:25:59.591" v="18557" actId="20577"/>
          <ac:spMkLst>
            <pc:docMk/>
            <pc:sldMk cId="787433035" sldId="2134806188"/>
            <ac:spMk id="65" creationId="{A04512C9-9FF8-8DDA-32A6-3A8ED98743DA}"/>
          </ac:spMkLst>
        </pc:spChg>
        <pc:spChg chg="mod">
          <ac:chgData name="selim Tira" userId="a483220af6bbce15" providerId="LiveId" clId="{0BD0C8AA-90B6-4DD7-8D87-53523DD6306C}" dt="2023-03-23T04:35:38.181" v="17276" actId="207"/>
          <ac:spMkLst>
            <pc:docMk/>
            <pc:sldMk cId="787433035" sldId="2134806188"/>
            <ac:spMk id="76" creationId="{B4F4EF89-5F32-8568-7C82-A2F63CAFD60C}"/>
          </ac:spMkLst>
        </pc:spChg>
        <pc:spChg chg="mod">
          <ac:chgData name="selim Tira" userId="a483220af6bbce15" providerId="LiveId" clId="{0BD0C8AA-90B6-4DD7-8D87-53523DD6306C}" dt="2023-03-23T04:36:48.956" v="17284" actId="208"/>
          <ac:spMkLst>
            <pc:docMk/>
            <pc:sldMk cId="787433035" sldId="2134806188"/>
            <ac:spMk id="87" creationId="{E1896180-0092-AE7E-2047-51B0DCE86432}"/>
          </ac:spMkLst>
        </pc:spChg>
        <pc:spChg chg="mod">
          <ac:chgData name="selim Tira" userId="a483220af6bbce15" providerId="LiveId" clId="{0BD0C8AA-90B6-4DD7-8D87-53523DD6306C}" dt="2023-03-23T04:36:48.956" v="17284" actId="208"/>
          <ac:spMkLst>
            <pc:docMk/>
            <pc:sldMk cId="787433035" sldId="2134806188"/>
            <ac:spMk id="88" creationId="{02CAA6C0-915B-E07A-61DA-B07CBF45DDC0}"/>
          </ac:spMkLst>
        </pc:spChg>
        <pc:spChg chg="mod">
          <ac:chgData name="selim Tira" userId="a483220af6bbce15" providerId="LiveId" clId="{0BD0C8AA-90B6-4DD7-8D87-53523DD6306C}" dt="2023-03-23T04:36:48.956" v="17284" actId="208"/>
          <ac:spMkLst>
            <pc:docMk/>
            <pc:sldMk cId="787433035" sldId="2134806188"/>
            <ac:spMk id="90" creationId="{EE30C1AC-3A8F-C8C6-06DF-A84CE088BC03}"/>
          </ac:spMkLst>
        </pc:spChg>
        <pc:spChg chg="mod">
          <ac:chgData name="selim Tira" userId="a483220af6bbce15" providerId="LiveId" clId="{0BD0C8AA-90B6-4DD7-8D87-53523DD6306C}" dt="2023-03-23T04:36:48.956" v="17284" actId="208"/>
          <ac:spMkLst>
            <pc:docMk/>
            <pc:sldMk cId="787433035" sldId="2134806188"/>
            <ac:spMk id="91" creationId="{0F23F8FE-74F5-F712-C925-A7CAA6CC0228}"/>
          </ac:spMkLst>
        </pc:spChg>
        <pc:spChg chg="mod">
          <ac:chgData name="selim Tira" userId="a483220af6bbce15" providerId="LiveId" clId="{0BD0C8AA-90B6-4DD7-8D87-53523DD6306C}" dt="2023-03-23T04:36:48.956" v="17284" actId="208"/>
          <ac:spMkLst>
            <pc:docMk/>
            <pc:sldMk cId="787433035" sldId="2134806188"/>
            <ac:spMk id="94" creationId="{59BA0946-92AC-23F1-4CC7-A65E350B6C1F}"/>
          </ac:spMkLst>
        </pc:spChg>
        <pc:spChg chg="mod">
          <ac:chgData name="selim Tira" userId="a483220af6bbce15" providerId="LiveId" clId="{0BD0C8AA-90B6-4DD7-8D87-53523DD6306C}" dt="2023-03-23T04:35:38.181" v="17276" actId="207"/>
          <ac:spMkLst>
            <pc:docMk/>
            <pc:sldMk cId="787433035" sldId="2134806188"/>
            <ac:spMk id="96" creationId="{943B56B0-2CDF-B5AD-B208-EEA50ECA2989}"/>
          </ac:spMkLst>
        </pc:spChg>
        <pc:spChg chg="mod">
          <ac:chgData name="selim Tira" userId="a483220af6bbce15" providerId="LiveId" clId="{0BD0C8AA-90B6-4DD7-8D87-53523DD6306C}" dt="2023-03-23T04:40:58.201" v="17456"/>
          <ac:spMkLst>
            <pc:docMk/>
            <pc:sldMk cId="787433035" sldId="2134806188"/>
            <ac:spMk id="115" creationId="{E3694678-B6EA-8EB0-5C8E-01E6E6562BF8}"/>
          </ac:spMkLst>
        </pc:spChg>
        <pc:spChg chg="mod">
          <ac:chgData name="selim Tira" userId="a483220af6bbce15" providerId="LiveId" clId="{0BD0C8AA-90B6-4DD7-8D87-53523DD6306C}" dt="2023-03-23T05:25:57.319" v="18554" actId="20577"/>
          <ac:spMkLst>
            <pc:docMk/>
            <pc:sldMk cId="787433035" sldId="2134806188"/>
            <ac:spMk id="116" creationId="{A3A410B3-BB94-B7EB-B14A-207ED06AB0E8}"/>
          </ac:spMkLst>
        </pc:spChg>
        <pc:grpChg chg="mod">
          <ac:chgData name="selim Tira" userId="a483220af6bbce15" providerId="LiveId" clId="{0BD0C8AA-90B6-4DD7-8D87-53523DD6306C}" dt="2023-03-23T04:35:16.109" v="17273" actId="207"/>
          <ac:grpSpMkLst>
            <pc:docMk/>
            <pc:sldMk cId="787433035" sldId="2134806188"/>
            <ac:grpSpMk id="77" creationId="{7DA9D907-8121-FC0C-6F33-234EA4F4AD3E}"/>
          </ac:grpSpMkLst>
        </pc:grpChg>
      </pc:sldChg>
      <pc:sldMasterChg chg="addSp delSp modSp mod delSldLayout modSldLayout">
        <pc:chgData name="selim Tira" userId="a483220af6bbce15" providerId="LiveId" clId="{0BD0C8AA-90B6-4DD7-8D87-53523DD6306C}" dt="2023-03-22T06:17:47.329" v="10976" actId="47"/>
        <pc:sldMasterMkLst>
          <pc:docMk/>
          <pc:sldMasterMk cId="2871852611" sldId="2147483648"/>
        </pc:sldMasterMkLst>
        <pc:spChg chg="mod topLvl">
          <ac:chgData name="selim Tira" userId="a483220af6bbce15" providerId="LiveId" clId="{0BD0C8AA-90B6-4DD7-8D87-53523DD6306C}" dt="2023-03-19T13:24:03.528" v="1021"/>
          <ac:spMkLst>
            <pc:docMk/>
            <pc:sldMasterMk cId="2871852611" sldId="2147483648"/>
            <ac:spMk id="5" creationId="{36638825-5AB7-2863-E651-F480F610B038}"/>
          </ac:spMkLst>
        </pc:spChg>
        <pc:spChg chg="mod topLvl">
          <ac:chgData name="selim Tira" userId="a483220af6bbce15" providerId="LiveId" clId="{0BD0C8AA-90B6-4DD7-8D87-53523DD6306C}" dt="2023-03-19T13:23:26.571" v="1017"/>
          <ac:spMkLst>
            <pc:docMk/>
            <pc:sldMasterMk cId="2871852611" sldId="2147483648"/>
            <ac:spMk id="7" creationId="{C7E63B99-E580-5EC6-8372-8E4762338A74}"/>
          </ac:spMkLst>
        </pc:spChg>
        <pc:spChg chg="mod topLvl">
          <ac:chgData name="selim Tira" userId="a483220af6bbce15" providerId="LiveId" clId="{0BD0C8AA-90B6-4DD7-8D87-53523DD6306C}" dt="2023-03-19T13:24:19.634" v="1022"/>
          <ac:spMkLst>
            <pc:docMk/>
            <pc:sldMasterMk cId="2871852611" sldId="2147483648"/>
            <ac:spMk id="8" creationId="{CAE8E9A7-ABE0-1241-E86C-4263041DB6FF}"/>
          </ac:spMkLst>
        </pc:spChg>
        <pc:spChg chg="mod topLvl">
          <ac:chgData name="selim Tira" userId="a483220af6bbce15" providerId="LiveId" clId="{0BD0C8AA-90B6-4DD7-8D87-53523DD6306C}" dt="2023-03-19T13:24:31.523" v="1023"/>
          <ac:spMkLst>
            <pc:docMk/>
            <pc:sldMasterMk cId="2871852611" sldId="2147483648"/>
            <ac:spMk id="9" creationId="{C1E01DE2-38B6-23CF-79F6-49513F0A5B84}"/>
          </ac:spMkLst>
        </pc:spChg>
        <pc:spChg chg="mod topLvl">
          <ac:chgData name="selim Tira" userId="a483220af6bbce15" providerId="LiveId" clId="{0BD0C8AA-90B6-4DD7-8D87-53523DD6306C}" dt="2023-03-19T13:23:37.930" v="1018"/>
          <ac:spMkLst>
            <pc:docMk/>
            <pc:sldMasterMk cId="2871852611" sldId="2147483648"/>
            <ac:spMk id="11" creationId="{88B3F1A1-0B03-47C0-9890-EF66C88A3A76}"/>
          </ac:spMkLst>
        </pc:spChg>
        <pc:spChg chg="add del mod">
          <ac:chgData name="selim Tira" userId="a483220af6bbce15" providerId="LiveId" clId="{0BD0C8AA-90B6-4DD7-8D87-53523DD6306C}" dt="2023-03-19T13:07:30.836" v="920" actId="478"/>
          <ac:spMkLst>
            <pc:docMk/>
            <pc:sldMasterMk cId="2871852611" sldId="2147483648"/>
            <ac:spMk id="12" creationId="{69700D75-5766-F951-E108-6E4A7B5185BF}"/>
          </ac:spMkLst>
        </pc:spChg>
        <pc:spChg chg="add mod">
          <ac:chgData name="selim Tira" userId="a483220af6bbce15" providerId="LiveId" clId="{0BD0C8AA-90B6-4DD7-8D87-53523DD6306C}" dt="2023-03-19T13:23:53.235" v="1020" actId="207"/>
          <ac:spMkLst>
            <pc:docMk/>
            <pc:sldMasterMk cId="2871852611" sldId="2147483648"/>
            <ac:spMk id="13" creationId="{D1A8371B-246B-F0A4-1C4F-B6395190C636}"/>
          </ac:spMkLst>
        </pc:spChg>
        <pc:grpChg chg="add del mod">
          <ac:chgData name="selim Tira" userId="a483220af6bbce15" providerId="LiveId" clId="{0BD0C8AA-90B6-4DD7-8D87-53523DD6306C}" dt="2023-03-19T13:07:21.090" v="915" actId="165"/>
          <ac:grpSpMkLst>
            <pc:docMk/>
            <pc:sldMasterMk cId="2871852611" sldId="2147483648"/>
            <ac:grpSpMk id="2" creationId="{15B31CA4-0405-7793-D3D1-D7C9A10EDCF0}"/>
          </ac:grpSpMkLst>
        </pc:grpChg>
        <pc:sldLayoutChg chg="addSp delSp modSp">
          <pc:chgData name="selim Tira" userId="a483220af6bbce15" providerId="LiveId" clId="{0BD0C8AA-90B6-4DD7-8D87-53523DD6306C}" dt="2023-03-19T13:07:15.358" v="913"/>
          <pc:sldLayoutMkLst>
            <pc:docMk/>
            <pc:sldMasterMk cId="2871852611" sldId="2147483648"/>
            <pc:sldLayoutMk cId="1767064373" sldId="2147483706"/>
          </pc:sldLayoutMkLst>
          <pc:spChg chg="add del mod">
            <ac:chgData name="selim Tira" userId="a483220af6bbce15" providerId="LiveId" clId="{0BD0C8AA-90B6-4DD7-8D87-53523DD6306C}" dt="2023-03-19T13:07:15.358" v="913"/>
            <ac:spMkLst>
              <pc:docMk/>
              <pc:sldMasterMk cId="2871852611" sldId="2147483648"/>
              <pc:sldLayoutMk cId="1767064373" sldId="2147483706"/>
              <ac:spMk id="5" creationId="{791D1C2E-36A8-CCBE-D8C8-CD3B78E75396}"/>
            </ac:spMkLst>
          </pc:spChg>
        </pc:sldLayoutChg>
        <pc:sldLayoutChg chg="del">
          <pc:chgData name="selim Tira" userId="a483220af6bbce15" providerId="LiveId" clId="{0BD0C8AA-90B6-4DD7-8D87-53523DD6306C}" dt="2023-03-21T03:50:57.692" v="7129" actId="47"/>
          <pc:sldLayoutMkLst>
            <pc:docMk/>
            <pc:sldMasterMk cId="2871852611" sldId="2147483648"/>
            <pc:sldLayoutMk cId="1383963135" sldId="2147483707"/>
          </pc:sldLayoutMkLst>
        </pc:sldLayoutChg>
        <pc:sldLayoutChg chg="del">
          <pc:chgData name="selim Tira" userId="a483220af6bbce15" providerId="LiveId" clId="{0BD0C8AA-90B6-4DD7-8D87-53523DD6306C}" dt="2023-03-22T06:17:47.329" v="10976" actId="47"/>
          <pc:sldLayoutMkLst>
            <pc:docMk/>
            <pc:sldMasterMk cId="2871852611" sldId="2147483648"/>
            <pc:sldLayoutMk cId="1984689278" sldId="2147483707"/>
          </pc:sldLayoutMkLst>
        </pc:sldLayoutChg>
        <pc:sldLayoutChg chg="del">
          <pc:chgData name="selim Tira" userId="a483220af6bbce15" providerId="LiveId" clId="{0BD0C8AA-90B6-4DD7-8D87-53523DD6306C}" dt="2023-03-21T02:05:54.380" v="5433" actId="47"/>
          <pc:sldLayoutMkLst>
            <pc:docMk/>
            <pc:sldMasterMk cId="2871852611" sldId="2147483648"/>
            <pc:sldLayoutMk cId="3690695195" sldId="2147483707"/>
          </pc:sldLayoutMkLst>
        </pc:sldLayoutChg>
        <pc:sldLayoutChg chg="del">
          <pc:chgData name="selim Tira" userId="a483220af6bbce15" providerId="LiveId" clId="{0BD0C8AA-90B6-4DD7-8D87-53523DD6306C}" dt="2023-03-21T02:08:13.383" v="5465" actId="47"/>
          <pc:sldLayoutMkLst>
            <pc:docMk/>
            <pc:sldMasterMk cId="2871852611" sldId="2147483648"/>
            <pc:sldLayoutMk cId="3428565869" sldId="21474837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44EB2CB-8442-498A-B020-672A09BA87A2}"/>
              </a:ext>
            </a:extLst>
          </p:cNvPr>
          <p:cNvSpPr>
            <a:spLocks noGrp="1"/>
          </p:cNvSpPr>
          <p:nvPr>
            <p:ph type="hdr" sz="quarter"/>
          </p:nvPr>
        </p:nvSpPr>
        <p:spPr>
          <a:xfrm>
            <a:off x="4" y="7"/>
            <a:ext cx="3076363" cy="514101"/>
          </a:xfrm>
          <a:prstGeom prst="rect">
            <a:avLst/>
          </a:prstGeom>
        </p:spPr>
        <p:txBody>
          <a:bodyPr vert="horz" lIns="95463" tIns="47732" rIns="95463" bIns="47732" rtlCol="0"/>
          <a:lstStyle>
            <a:lvl1pPr algn="l">
              <a:defRPr sz="1300"/>
            </a:lvl1pPr>
          </a:lstStyle>
          <a:p>
            <a:endParaRPr lang="fr-FR"/>
          </a:p>
        </p:txBody>
      </p:sp>
      <p:sp>
        <p:nvSpPr>
          <p:cNvPr id="3" name="Espace réservé de la date 2">
            <a:extLst>
              <a:ext uri="{FF2B5EF4-FFF2-40B4-BE49-F238E27FC236}">
                <a16:creationId xmlns:a16="http://schemas.microsoft.com/office/drawing/2014/main" id="{1486345C-5895-4020-8D7E-393B59732966}"/>
              </a:ext>
            </a:extLst>
          </p:cNvPr>
          <p:cNvSpPr>
            <a:spLocks noGrp="1"/>
          </p:cNvSpPr>
          <p:nvPr>
            <p:ph type="dt" sz="quarter" idx="1"/>
          </p:nvPr>
        </p:nvSpPr>
        <p:spPr>
          <a:xfrm>
            <a:off x="4021708" y="7"/>
            <a:ext cx="3076363" cy="514101"/>
          </a:xfrm>
          <a:prstGeom prst="rect">
            <a:avLst/>
          </a:prstGeom>
        </p:spPr>
        <p:txBody>
          <a:bodyPr vert="horz" lIns="95463" tIns="47732" rIns="95463" bIns="47732" rtlCol="0"/>
          <a:lstStyle>
            <a:lvl1pPr algn="r">
              <a:defRPr sz="1300"/>
            </a:lvl1pPr>
          </a:lstStyle>
          <a:p>
            <a:fld id="{332D5F7B-4D12-4ED2-BD63-C88A04D2808C}" type="datetimeFigureOut">
              <a:rPr lang="fr-FR" smtClean="0"/>
              <a:t>29/04/2024</a:t>
            </a:fld>
            <a:endParaRPr lang="fr-FR"/>
          </a:p>
        </p:txBody>
      </p:sp>
      <p:sp>
        <p:nvSpPr>
          <p:cNvPr id="4" name="Espace réservé du pied de page 3">
            <a:extLst>
              <a:ext uri="{FF2B5EF4-FFF2-40B4-BE49-F238E27FC236}">
                <a16:creationId xmlns:a16="http://schemas.microsoft.com/office/drawing/2014/main" id="{E2365778-671B-4F44-9700-67FFDB4A1E91}"/>
              </a:ext>
            </a:extLst>
          </p:cNvPr>
          <p:cNvSpPr>
            <a:spLocks noGrp="1"/>
          </p:cNvSpPr>
          <p:nvPr>
            <p:ph type="ftr" sz="quarter" idx="2"/>
          </p:nvPr>
        </p:nvSpPr>
        <p:spPr>
          <a:xfrm>
            <a:off x="4" y="9720523"/>
            <a:ext cx="3076363" cy="514099"/>
          </a:xfrm>
          <a:prstGeom prst="rect">
            <a:avLst/>
          </a:prstGeom>
        </p:spPr>
        <p:txBody>
          <a:bodyPr vert="horz" lIns="95463" tIns="47732" rIns="95463" bIns="47732" rtlCol="0" anchor="b"/>
          <a:lstStyle>
            <a:lvl1pPr algn="l">
              <a:defRPr sz="1300"/>
            </a:lvl1pPr>
          </a:lstStyle>
          <a:p>
            <a:r>
              <a:rPr lang="fr-FR"/>
              <a:t>Confidentiel - Mars 2019</a:t>
            </a:r>
          </a:p>
        </p:txBody>
      </p:sp>
      <p:sp>
        <p:nvSpPr>
          <p:cNvPr id="5" name="Espace réservé du numéro de diapositive 4">
            <a:extLst>
              <a:ext uri="{FF2B5EF4-FFF2-40B4-BE49-F238E27FC236}">
                <a16:creationId xmlns:a16="http://schemas.microsoft.com/office/drawing/2014/main" id="{46269FB3-A390-4898-817B-2E6303B2DD6B}"/>
              </a:ext>
            </a:extLst>
          </p:cNvPr>
          <p:cNvSpPr>
            <a:spLocks noGrp="1"/>
          </p:cNvSpPr>
          <p:nvPr>
            <p:ph type="sldNum" sz="quarter" idx="3"/>
          </p:nvPr>
        </p:nvSpPr>
        <p:spPr>
          <a:xfrm>
            <a:off x="4021708" y="9720523"/>
            <a:ext cx="3076363" cy="514099"/>
          </a:xfrm>
          <a:prstGeom prst="rect">
            <a:avLst/>
          </a:prstGeom>
        </p:spPr>
        <p:txBody>
          <a:bodyPr vert="horz" lIns="95463" tIns="47732" rIns="95463" bIns="47732" rtlCol="0" anchor="b"/>
          <a:lstStyle>
            <a:lvl1pPr algn="r">
              <a:defRPr sz="1300"/>
            </a:lvl1pPr>
          </a:lstStyle>
          <a:p>
            <a:fld id="{B9158818-970D-4589-9726-35DD551F7B39}" type="slidenum">
              <a:rPr lang="fr-FR" smtClean="0"/>
              <a:t>‹#›</a:t>
            </a:fld>
            <a:endParaRPr lang="fr-FR"/>
          </a:p>
        </p:txBody>
      </p:sp>
    </p:spTree>
    <p:extLst>
      <p:ext uri="{BB962C8B-B14F-4D97-AF65-F5344CB8AC3E}">
        <p14:creationId xmlns:p14="http://schemas.microsoft.com/office/powerpoint/2010/main" val="401036415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0"/>
            <a:ext cx="3076363" cy="513508"/>
          </a:xfrm>
          <a:prstGeom prst="rect">
            <a:avLst/>
          </a:prstGeom>
        </p:spPr>
        <p:txBody>
          <a:bodyPr vert="horz" lIns="95463" tIns="47732" rIns="95463" bIns="47732" rtlCol="0"/>
          <a:lstStyle>
            <a:lvl1pPr algn="l">
              <a:defRPr sz="1300">
                <a:latin typeface="Gotham Book" pitchFamily="50" charset="0"/>
              </a:defRPr>
            </a:lvl1pPr>
          </a:lstStyle>
          <a:p>
            <a:endParaRPr lang="fr-FR"/>
          </a:p>
        </p:txBody>
      </p:sp>
      <p:sp>
        <p:nvSpPr>
          <p:cNvPr id="3" name="Date Placeholder 2"/>
          <p:cNvSpPr>
            <a:spLocks noGrp="1"/>
          </p:cNvSpPr>
          <p:nvPr>
            <p:ph type="dt" idx="1"/>
          </p:nvPr>
        </p:nvSpPr>
        <p:spPr>
          <a:xfrm>
            <a:off x="4021298" y="0"/>
            <a:ext cx="3076363" cy="513508"/>
          </a:xfrm>
          <a:prstGeom prst="rect">
            <a:avLst/>
          </a:prstGeom>
        </p:spPr>
        <p:txBody>
          <a:bodyPr vert="horz" lIns="95463" tIns="47732" rIns="95463" bIns="47732" rtlCol="0"/>
          <a:lstStyle>
            <a:lvl1pPr algn="r">
              <a:defRPr sz="1300">
                <a:latin typeface="Gotham Book" pitchFamily="50" charset="0"/>
              </a:defRPr>
            </a:lvl1pPr>
          </a:lstStyle>
          <a:p>
            <a:fld id="{E0A7FFBD-0834-465E-8FEA-61D0DC7C1C8A}" type="datetimeFigureOut">
              <a:rPr lang="fr-FR" smtClean="0"/>
              <a:pPr/>
              <a:t>29/04/2024</a:t>
            </a:fld>
            <a:endParaRPr lang="fr-FR"/>
          </a:p>
        </p:txBody>
      </p:sp>
      <p:sp>
        <p:nvSpPr>
          <p:cNvPr id="4" name="Slide Image Placeholder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5463" tIns="47732" rIns="95463" bIns="47732" rtlCol="0" anchor="ctr"/>
          <a:lstStyle/>
          <a:p>
            <a:endParaRPr lang="fr-FR"/>
          </a:p>
        </p:txBody>
      </p:sp>
      <p:sp>
        <p:nvSpPr>
          <p:cNvPr id="5" name="Notes Placeholder 4"/>
          <p:cNvSpPr>
            <a:spLocks noGrp="1"/>
          </p:cNvSpPr>
          <p:nvPr>
            <p:ph type="body" sz="quarter" idx="3"/>
          </p:nvPr>
        </p:nvSpPr>
        <p:spPr>
          <a:xfrm>
            <a:off x="709930" y="4925409"/>
            <a:ext cx="5679440" cy="4029880"/>
          </a:xfrm>
          <a:prstGeom prst="rect">
            <a:avLst/>
          </a:prstGeom>
        </p:spPr>
        <p:txBody>
          <a:bodyPr vert="horz" lIns="95463" tIns="47732" rIns="95463" bIns="4773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4" y="9721114"/>
            <a:ext cx="3076363" cy="513507"/>
          </a:xfrm>
          <a:prstGeom prst="rect">
            <a:avLst/>
          </a:prstGeom>
        </p:spPr>
        <p:txBody>
          <a:bodyPr vert="horz" lIns="95463" tIns="47732" rIns="95463" bIns="47732" rtlCol="0" anchor="b"/>
          <a:lstStyle>
            <a:lvl1pPr algn="l">
              <a:defRPr sz="1300">
                <a:latin typeface="Gotham Book" pitchFamily="50" charset="0"/>
              </a:defRPr>
            </a:lvl1pPr>
          </a:lstStyle>
          <a:p>
            <a:r>
              <a:rPr lang="fr-FR"/>
              <a:t>Confidentiel - Mars 2019</a:t>
            </a:r>
          </a:p>
        </p:txBody>
      </p:sp>
      <p:sp>
        <p:nvSpPr>
          <p:cNvPr id="7" name="Slide Number Placeholder 6"/>
          <p:cNvSpPr>
            <a:spLocks noGrp="1"/>
          </p:cNvSpPr>
          <p:nvPr>
            <p:ph type="sldNum" sz="quarter" idx="5"/>
          </p:nvPr>
        </p:nvSpPr>
        <p:spPr>
          <a:xfrm>
            <a:off x="4021298" y="9721114"/>
            <a:ext cx="3076363" cy="513507"/>
          </a:xfrm>
          <a:prstGeom prst="rect">
            <a:avLst/>
          </a:prstGeom>
        </p:spPr>
        <p:txBody>
          <a:bodyPr vert="horz" lIns="95463" tIns="47732" rIns="95463" bIns="47732" rtlCol="0" anchor="b"/>
          <a:lstStyle>
            <a:lvl1pPr algn="r">
              <a:defRPr sz="1300">
                <a:latin typeface="Gotham Book" pitchFamily="50" charset="0"/>
              </a:defRPr>
            </a:lvl1pPr>
          </a:lstStyle>
          <a:p>
            <a:fld id="{9AF398D6-B385-44F7-8535-C3B6EBB9C7F3}" type="slidenum">
              <a:rPr lang="fr-FR" smtClean="0"/>
              <a:pPr/>
              <a:t>‹#›</a:t>
            </a:fld>
            <a:endParaRPr lang="fr-FR"/>
          </a:p>
        </p:txBody>
      </p:sp>
    </p:spTree>
    <p:extLst>
      <p:ext uri="{BB962C8B-B14F-4D97-AF65-F5344CB8AC3E}">
        <p14:creationId xmlns:p14="http://schemas.microsoft.com/office/powerpoint/2010/main" val="1743077939"/>
      </p:ext>
    </p:extLst>
  </p:cSld>
  <p:clrMap bg1="lt1" tx1="dk1" bg2="lt2" tx2="dk2" accent1="accent1" accent2="accent2" accent3="accent3" accent4="accent4" accent5="accent5" accent6="accent6" hlink="hlink" folHlink="folHlink"/>
  <p:hf hdr="0" dt="0"/>
  <p:notesStyle>
    <a:lvl1pPr marL="0" algn="l" defTabSz="1042873" rtl="0" eaLnBrk="1" latinLnBrk="0" hangingPunct="1">
      <a:defRPr sz="1369" kern="1200">
        <a:solidFill>
          <a:schemeClr val="tx1"/>
        </a:solidFill>
        <a:latin typeface="Gotham Book" pitchFamily="50" charset="0"/>
        <a:ea typeface="+mn-ea"/>
        <a:cs typeface="+mn-cs"/>
      </a:defRPr>
    </a:lvl1pPr>
    <a:lvl2pPr marL="521437" algn="l" defTabSz="1042873" rtl="0" eaLnBrk="1" latinLnBrk="0" hangingPunct="1">
      <a:defRPr sz="1369" kern="1200">
        <a:solidFill>
          <a:schemeClr val="tx1"/>
        </a:solidFill>
        <a:latin typeface="Gotham Book" pitchFamily="50" charset="0"/>
        <a:ea typeface="+mn-ea"/>
        <a:cs typeface="+mn-cs"/>
      </a:defRPr>
    </a:lvl2pPr>
    <a:lvl3pPr marL="1042873" algn="l" defTabSz="1042873" rtl="0" eaLnBrk="1" latinLnBrk="0" hangingPunct="1">
      <a:defRPr sz="1369" kern="1200">
        <a:solidFill>
          <a:schemeClr val="tx1"/>
        </a:solidFill>
        <a:latin typeface="Gotham Book" pitchFamily="50" charset="0"/>
        <a:ea typeface="+mn-ea"/>
        <a:cs typeface="+mn-cs"/>
      </a:defRPr>
    </a:lvl3pPr>
    <a:lvl4pPr marL="1564310" algn="l" defTabSz="1042873" rtl="0" eaLnBrk="1" latinLnBrk="0" hangingPunct="1">
      <a:defRPr sz="1369" kern="1200">
        <a:solidFill>
          <a:schemeClr val="tx1"/>
        </a:solidFill>
        <a:latin typeface="Gotham Book" pitchFamily="50" charset="0"/>
        <a:ea typeface="+mn-ea"/>
        <a:cs typeface="+mn-cs"/>
      </a:defRPr>
    </a:lvl4pPr>
    <a:lvl5pPr marL="2085746" algn="l" defTabSz="1042873" rtl="0" eaLnBrk="1" latinLnBrk="0" hangingPunct="1">
      <a:defRPr sz="1369" kern="1200">
        <a:solidFill>
          <a:schemeClr val="tx1"/>
        </a:solidFill>
        <a:latin typeface="Gotham Book" pitchFamily="50" charset="0"/>
        <a:ea typeface="+mn-ea"/>
        <a:cs typeface="+mn-cs"/>
      </a:defRPr>
    </a:lvl5pPr>
    <a:lvl6pPr marL="2607183" algn="l" defTabSz="1042873" rtl="0" eaLnBrk="1" latinLnBrk="0" hangingPunct="1">
      <a:defRPr sz="1369" kern="1200">
        <a:solidFill>
          <a:schemeClr val="tx1"/>
        </a:solidFill>
        <a:latin typeface="+mn-lt"/>
        <a:ea typeface="+mn-ea"/>
        <a:cs typeface="+mn-cs"/>
      </a:defRPr>
    </a:lvl6pPr>
    <a:lvl7pPr marL="3128620" algn="l" defTabSz="1042873" rtl="0" eaLnBrk="1" latinLnBrk="0" hangingPunct="1">
      <a:defRPr sz="1369" kern="1200">
        <a:solidFill>
          <a:schemeClr val="tx1"/>
        </a:solidFill>
        <a:latin typeface="+mn-lt"/>
        <a:ea typeface="+mn-ea"/>
        <a:cs typeface="+mn-cs"/>
      </a:defRPr>
    </a:lvl7pPr>
    <a:lvl8pPr marL="3650056" algn="l" defTabSz="1042873" rtl="0" eaLnBrk="1" latinLnBrk="0" hangingPunct="1">
      <a:defRPr sz="1369" kern="1200">
        <a:solidFill>
          <a:schemeClr val="tx1"/>
        </a:solidFill>
        <a:latin typeface="+mn-lt"/>
        <a:ea typeface="+mn-ea"/>
        <a:cs typeface="+mn-cs"/>
      </a:defRPr>
    </a:lvl8pPr>
    <a:lvl9pPr marL="4171493" algn="l" defTabSz="1042873" rtl="0" eaLnBrk="1" latinLnBrk="0" hangingPunct="1">
      <a:defRPr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6525" y="766763"/>
            <a:ext cx="6821488" cy="3838575"/>
          </a:xfrm>
        </p:spPr>
      </p:sp>
      <p:sp>
        <p:nvSpPr>
          <p:cNvPr id="3" name="Espace réservé des notes 2"/>
          <p:cNvSpPr>
            <a:spLocks noGrp="1"/>
          </p:cNvSpPr>
          <p:nvPr>
            <p:ph type="body" idx="1"/>
          </p:nvPr>
        </p:nvSpPr>
        <p:spPr/>
        <p:txBody>
          <a:bodyPr/>
          <a:lstStyle/>
          <a:p>
            <a:r>
              <a:rPr lang="en-US" dirty="0"/>
              <a:t>Selim</a:t>
            </a:r>
          </a:p>
        </p:txBody>
      </p:sp>
      <p:sp>
        <p:nvSpPr>
          <p:cNvPr id="4" name="Espace réservé du numéro de diapositive 3"/>
          <p:cNvSpPr>
            <a:spLocks noGrp="1"/>
          </p:cNvSpPr>
          <p:nvPr>
            <p:ph type="sldNum" sz="quarter" idx="10"/>
          </p:nvPr>
        </p:nvSpPr>
        <p:spPr/>
        <p:txBody>
          <a:bodyPr/>
          <a:lstStyle/>
          <a:p>
            <a:pPr marL="0" marR="0" lvl="0" indent="0" algn="r" defTabSz="1042873" rtl="0" eaLnBrk="1" fontAlgn="auto" latinLnBrk="0" hangingPunct="1">
              <a:lnSpc>
                <a:spcPct val="100000"/>
              </a:lnSpc>
              <a:spcBef>
                <a:spcPts val="0"/>
              </a:spcBef>
              <a:spcAft>
                <a:spcPts val="0"/>
              </a:spcAft>
              <a:buClrTx/>
              <a:buSzTx/>
              <a:buFontTx/>
              <a:buNone/>
              <a:tabLst/>
              <a:defRPr/>
            </a:pPr>
            <a:fld id="{023C8CEA-E879-4F7D-B6D0-88F8B7488327}" type="slidenum">
              <a:rPr kumimoji="0" lang="fr-FR" sz="1300" b="0" i="0" u="none" strike="noStrike" kern="1200" cap="none" spc="0" normalizeH="0" baseline="0" noProof="0" smtClean="0">
                <a:ln>
                  <a:noFill/>
                </a:ln>
                <a:solidFill>
                  <a:prstClr val="black"/>
                </a:solidFill>
                <a:effectLst/>
                <a:uLnTx/>
                <a:uFillTx/>
                <a:latin typeface="Gotham Book" pitchFamily="50" charset="0"/>
                <a:ea typeface="+mn-ea"/>
                <a:cs typeface="+mn-cs"/>
              </a:rPr>
              <a:pPr marL="0" marR="0" lvl="0" indent="0" algn="r" defTabSz="1042873" rtl="0" eaLnBrk="1" fontAlgn="auto" latinLnBrk="0" hangingPunct="1">
                <a:lnSpc>
                  <a:spcPct val="100000"/>
                </a:lnSpc>
                <a:spcBef>
                  <a:spcPts val="0"/>
                </a:spcBef>
                <a:spcAft>
                  <a:spcPts val="0"/>
                </a:spcAft>
                <a:buClrTx/>
                <a:buSzTx/>
                <a:buFontTx/>
                <a:buNone/>
                <a:tabLst/>
                <a:defRPr/>
              </a:pPr>
              <a:t>1</a:t>
            </a:fld>
            <a:endParaRPr kumimoji="0" lang="fr-FR" sz="1300" b="0" i="0" u="none" strike="noStrike" kern="1200" cap="none" spc="0" normalizeH="0" baseline="0" noProof="0">
              <a:ln>
                <a:noFill/>
              </a:ln>
              <a:solidFill>
                <a:prstClr val="black"/>
              </a:solidFill>
              <a:effectLst/>
              <a:uLnTx/>
              <a:uFillTx/>
              <a:latin typeface="Gotham Book" pitchFamily="50" charset="0"/>
              <a:ea typeface="+mn-ea"/>
              <a:cs typeface="+mn-cs"/>
            </a:endParaRPr>
          </a:p>
        </p:txBody>
      </p:sp>
    </p:spTree>
    <p:extLst>
      <p:ext uri="{BB962C8B-B14F-4D97-AF65-F5344CB8AC3E}">
        <p14:creationId xmlns:p14="http://schemas.microsoft.com/office/powerpoint/2010/main" val="158295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12</a:t>
            </a:fld>
            <a:endParaRPr lang="fr-FR" dirty="0"/>
          </a:p>
        </p:txBody>
      </p:sp>
    </p:spTree>
    <p:extLst>
      <p:ext uri="{BB962C8B-B14F-4D97-AF65-F5344CB8AC3E}">
        <p14:creationId xmlns:p14="http://schemas.microsoft.com/office/powerpoint/2010/main" val="205366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Footer Placeholder 3"/>
          <p:cNvSpPr>
            <a:spLocks noGrp="1"/>
          </p:cNvSpPr>
          <p:nvPr>
            <p:ph type="ftr" sz="quarter" idx="4"/>
          </p:nvPr>
        </p:nvSpPr>
        <p:spPr/>
        <p:txBody>
          <a:bodyPr/>
          <a:lstStyle/>
          <a:p>
            <a:r>
              <a:rPr lang="fr-FR"/>
              <a:t>Confidentiel - Mars 2019</a:t>
            </a:r>
          </a:p>
        </p:txBody>
      </p:sp>
      <p:sp>
        <p:nvSpPr>
          <p:cNvPr id="5" name="Slide Number Placeholder 4"/>
          <p:cNvSpPr>
            <a:spLocks noGrp="1"/>
          </p:cNvSpPr>
          <p:nvPr>
            <p:ph type="sldNum" sz="quarter" idx="5"/>
          </p:nvPr>
        </p:nvSpPr>
        <p:spPr/>
        <p:txBody>
          <a:bodyPr/>
          <a:lstStyle/>
          <a:p>
            <a:fld id="{9AF398D6-B385-44F7-8535-C3B6EBB9C7F3}" type="slidenum">
              <a:rPr lang="fr-FR" smtClean="0"/>
              <a:pPr/>
              <a:t>16</a:t>
            </a:fld>
            <a:endParaRPr lang="fr-FR"/>
          </a:p>
        </p:txBody>
      </p:sp>
    </p:spTree>
    <p:extLst>
      <p:ext uri="{BB962C8B-B14F-4D97-AF65-F5344CB8AC3E}">
        <p14:creationId xmlns:p14="http://schemas.microsoft.com/office/powerpoint/2010/main" val="340040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2</a:t>
            </a:fld>
            <a:endParaRPr lang="fr-FR" dirty="0"/>
          </a:p>
        </p:txBody>
      </p:sp>
    </p:spTree>
    <p:extLst>
      <p:ext uri="{BB962C8B-B14F-4D97-AF65-F5344CB8AC3E}">
        <p14:creationId xmlns:p14="http://schemas.microsoft.com/office/powerpoint/2010/main" val="3410275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3</a:t>
            </a:fld>
            <a:endParaRPr lang="fr-FR" dirty="0"/>
          </a:p>
        </p:txBody>
      </p:sp>
    </p:spTree>
    <p:extLst>
      <p:ext uri="{BB962C8B-B14F-4D97-AF65-F5344CB8AC3E}">
        <p14:creationId xmlns:p14="http://schemas.microsoft.com/office/powerpoint/2010/main" val="126723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4</a:t>
            </a:fld>
            <a:endParaRPr lang="fr-FR" dirty="0"/>
          </a:p>
        </p:txBody>
      </p:sp>
    </p:spTree>
    <p:extLst>
      <p:ext uri="{BB962C8B-B14F-4D97-AF65-F5344CB8AC3E}">
        <p14:creationId xmlns:p14="http://schemas.microsoft.com/office/powerpoint/2010/main" val="131899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Google </a:t>
            </a:r>
            <a:r>
              <a:rPr lang="fr-FR" dirty="0" err="1"/>
              <a:t>sheet</a:t>
            </a:r>
            <a:r>
              <a:rPr lang="fr-FR" dirty="0"/>
              <a:t> source: https://docs.google.com/spreadsheets/d/1scKtD6a9zPhbpj_YxcdHbOwQO2qVVU5R/edit?usp=drive_link&amp;ouid=112151810071096995806&amp;rtpof=true&amp;sd=true</a:t>
            </a:r>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7</a:t>
            </a:fld>
            <a:endParaRPr lang="fr-FR" dirty="0"/>
          </a:p>
        </p:txBody>
      </p:sp>
    </p:spTree>
    <p:extLst>
      <p:ext uri="{BB962C8B-B14F-4D97-AF65-F5344CB8AC3E}">
        <p14:creationId xmlns:p14="http://schemas.microsoft.com/office/powerpoint/2010/main" val="3092049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8</a:t>
            </a:fld>
            <a:endParaRPr lang="fr-FR" dirty="0"/>
          </a:p>
        </p:txBody>
      </p:sp>
    </p:spTree>
    <p:extLst>
      <p:ext uri="{BB962C8B-B14F-4D97-AF65-F5344CB8AC3E}">
        <p14:creationId xmlns:p14="http://schemas.microsoft.com/office/powerpoint/2010/main" val="141540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9</a:t>
            </a:fld>
            <a:endParaRPr lang="fr-FR" dirty="0"/>
          </a:p>
        </p:txBody>
      </p:sp>
    </p:spTree>
    <p:extLst>
      <p:ext uri="{BB962C8B-B14F-4D97-AF65-F5344CB8AC3E}">
        <p14:creationId xmlns:p14="http://schemas.microsoft.com/office/powerpoint/2010/main" val="1508393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10</a:t>
            </a:fld>
            <a:endParaRPr lang="fr-FR" dirty="0"/>
          </a:p>
        </p:txBody>
      </p:sp>
    </p:spTree>
    <p:extLst>
      <p:ext uri="{BB962C8B-B14F-4D97-AF65-F5344CB8AC3E}">
        <p14:creationId xmlns:p14="http://schemas.microsoft.com/office/powerpoint/2010/main" val="287681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98D6-B385-44F7-8535-C3B6EBB9C7F3}" type="slidenum">
              <a:rPr lang="fr-FR" smtClean="0"/>
              <a:pPr/>
              <a:t>11</a:t>
            </a:fld>
            <a:endParaRPr lang="fr-FR" dirty="0"/>
          </a:p>
        </p:txBody>
      </p:sp>
    </p:spTree>
    <p:extLst>
      <p:ext uri="{BB962C8B-B14F-4D97-AF65-F5344CB8AC3E}">
        <p14:creationId xmlns:p14="http://schemas.microsoft.com/office/powerpoint/2010/main" val="1361339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402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D5D524-B508-4512-A95D-99CB6AE43EF2}"/>
              </a:ext>
            </a:extLst>
          </p:cNvPr>
          <p:cNvSpPr>
            <a:spLocks noGrp="1"/>
          </p:cNvSpPr>
          <p:nvPr>
            <p:ph type="title"/>
          </p:nvPr>
        </p:nvSpPr>
        <p:spPr>
          <a:xfrm>
            <a:off x="851776" y="604404"/>
            <a:ext cx="11736227" cy="508900"/>
          </a:xfrm>
          <a:prstGeom prst="rect">
            <a:avLst/>
          </a:prstGeom>
        </p:spPr>
        <p:txBody>
          <a:bodyPr/>
          <a:lstStyle/>
          <a:p>
            <a:r>
              <a:rPr lang="fr-FR"/>
              <a:t>Modifiez le style du titre</a:t>
            </a:r>
            <a:endParaRPr lang="en-US"/>
          </a:p>
        </p:txBody>
      </p:sp>
      <p:sp>
        <p:nvSpPr>
          <p:cNvPr id="2" name="Content Placeholder 1">
            <a:extLst>
              <a:ext uri="{FF2B5EF4-FFF2-40B4-BE49-F238E27FC236}">
                <a16:creationId xmlns:a16="http://schemas.microsoft.com/office/drawing/2014/main" id="{74B3874A-B649-43B6-860B-3D9F0D3DAD77}"/>
              </a:ext>
            </a:extLst>
          </p:cNvPr>
          <p:cNvSpPr>
            <a:spLocks noGrp="1"/>
          </p:cNvSpPr>
          <p:nvPr>
            <p:ph sz="quarter" idx="13"/>
          </p:nvPr>
        </p:nvSpPr>
        <p:spPr>
          <a:xfrm>
            <a:off x="851776" y="1380102"/>
            <a:ext cx="5643619" cy="25083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a:extLst>
              <a:ext uri="{FF2B5EF4-FFF2-40B4-BE49-F238E27FC236}">
                <a16:creationId xmlns:a16="http://schemas.microsoft.com/office/drawing/2014/main" id="{B60B03C9-6E0A-4D97-B36D-C74258C82CAA}"/>
              </a:ext>
            </a:extLst>
          </p:cNvPr>
          <p:cNvSpPr>
            <a:spLocks noGrp="1"/>
          </p:cNvSpPr>
          <p:nvPr>
            <p:ph sz="quarter" idx="14"/>
          </p:nvPr>
        </p:nvSpPr>
        <p:spPr>
          <a:xfrm>
            <a:off x="851776" y="4308401"/>
            <a:ext cx="5643619" cy="25083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Content Placeholder 6">
            <a:extLst>
              <a:ext uri="{FF2B5EF4-FFF2-40B4-BE49-F238E27FC236}">
                <a16:creationId xmlns:a16="http://schemas.microsoft.com/office/drawing/2014/main" id="{19F06207-5427-4B32-8FF8-E56F743ACA0E}"/>
              </a:ext>
            </a:extLst>
          </p:cNvPr>
          <p:cNvSpPr>
            <a:spLocks noGrp="1"/>
          </p:cNvSpPr>
          <p:nvPr>
            <p:ph sz="quarter" idx="15"/>
          </p:nvPr>
        </p:nvSpPr>
        <p:spPr>
          <a:xfrm>
            <a:off x="6944384" y="1380102"/>
            <a:ext cx="5643619" cy="25083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A682D7C0-CC05-4D9B-AF75-B465B91CAEBC}"/>
              </a:ext>
            </a:extLst>
          </p:cNvPr>
          <p:cNvSpPr>
            <a:spLocks noGrp="1"/>
          </p:cNvSpPr>
          <p:nvPr>
            <p:ph sz="quarter" idx="16"/>
          </p:nvPr>
        </p:nvSpPr>
        <p:spPr>
          <a:xfrm>
            <a:off x="6944384" y="4308401"/>
            <a:ext cx="5643619" cy="25083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Espace réservé de la date 12">
            <a:extLst>
              <a:ext uri="{FF2B5EF4-FFF2-40B4-BE49-F238E27FC236}">
                <a16:creationId xmlns:a16="http://schemas.microsoft.com/office/drawing/2014/main" id="{D65989D2-7AAC-4091-819B-91B38B4B8EF9}"/>
              </a:ext>
            </a:extLst>
          </p:cNvPr>
          <p:cNvSpPr>
            <a:spLocks noGrp="1"/>
          </p:cNvSpPr>
          <p:nvPr>
            <p:ph type="dt" sz="half" idx="17"/>
          </p:nvPr>
        </p:nvSpPr>
        <p:spPr>
          <a:xfrm>
            <a:off x="2121229" y="7127084"/>
            <a:ext cx="9197316" cy="108000"/>
          </a:xfrm>
          <a:prstGeom prst="rect">
            <a:avLst/>
          </a:prstGeom>
        </p:spPr>
        <p:txBody>
          <a:bodyPr/>
          <a:lstStyle/>
          <a:p>
            <a:r>
              <a:rPr lang="fr-FR"/>
              <a:t>[Watermark]</a:t>
            </a:r>
          </a:p>
        </p:txBody>
      </p:sp>
      <p:sp>
        <p:nvSpPr>
          <p:cNvPr id="14" name="Espace réservé du pied de page 13">
            <a:extLst>
              <a:ext uri="{FF2B5EF4-FFF2-40B4-BE49-F238E27FC236}">
                <a16:creationId xmlns:a16="http://schemas.microsoft.com/office/drawing/2014/main" id="{EB36BD65-3E6D-4F79-8336-363C7C223B45}"/>
              </a:ext>
            </a:extLst>
          </p:cNvPr>
          <p:cNvSpPr>
            <a:spLocks noGrp="1"/>
          </p:cNvSpPr>
          <p:nvPr>
            <p:ph type="ftr" sz="quarter" idx="18"/>
          </p:nvPr>
        </p:nvSpPr>
        <p:spPr>
          <a:xfrm>
            <a:off x="2121229" y="6961576"/>
            <a:ext cx="9197316" cy="108000"/>
          </a:xfrm>
          <a:prstGeom prst="rect">
            <a:avLst/>
          </a:prstGeom>
        </p:spPr>
        <p:txBody>
          <a:bodyPr/>
          <a:lstStyle/>
          <a:p>
            <a:r>
              <a:rPr lang="fr-FR"/>
              <a:t>[Nom du projet] - Strictement confidentiel - [Mois] [année]</a:t>
            </a:r>
          </a:p>
        </p:txBody>
      </p:sp>
      <p:sp>
        <p:nvSpPr>
          <p:cNvPr id="15" name="Espace réservé du numéro de diapositive 14">
            <a:extLst>
              <a:ext uri="{FF2B5EF4-FFF2-40B4-BE49-F238E27FC236}">
                <a16:creationId xmlns:a16="http://schemas.microsoft.com/office/drawing/2014/main" id="{8E6B2082-EA15-48CC-AB97-8B67EAD63998}"/>
              </a:ext>
            </a:extLst>
          </p:cNvPr>
          <p:cNvSpPr>
            <a:spLocks noGrp="1"/>
          </p:cNvSpPr>
          <p:nvPr>
            <p:ph type="sldNum" sz="quarter" idx="19"/>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58800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737437-277E-436E-BF13-C9C716510E39}"/>
              </a:ext>
            </a:extLst>
          </p:cNvPr>
          <p:cNvSpPr>
            <a:spLocks noGrp="1"/>
          </p:cNvSpPr>
          <p:nvPr>
            <p:ph type="pic" sz="quarter" idx="12"/>
          </p:nvPr>
        </p:nvSpPr>
        <p:spPr>
          <a:xfrm>
            <a:off x="6719888" y="3"/>
            <a:ext cx="6719888" cy="7559674"/>
          </a:xfrm>
        </p:spPr>
        <p:txBody>
          <a:bodyPr anchor="ctr"/>
          <a:lstStyle>
            <a:lvl1pPr algn="ctr">
              <a:defRPr/>
            </a:lvl1pPr>
          </a:lstStyle>
          <a:p>
            <a:r>
              <a:rPr lang="fr-FR"/>
              <a:t>Cliquez sur l'icône pour ajouter une image</a:t>
            </a:r>
            <a:endParaRPr lang="en-US"/>
          </a:p>
        </p:txBody>
      </p:sp>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5" y="604404"/>
            <a:ext cx="5643618" cy="508900"/>
          </a:xfrm>
          <a:prstGeom prst="rect">
            <a:avLst/>
          </a:prstGeom>
        </p:spPr>
        <p:txBody>
          <a:bodyPr/>
          <a:lstStyle/>
          <a:p>
            <a:r>
              <a:rPr lang="fr-FR"/>
              <a:t>Modifiez le style du titre</a:t>
            </a:r>
            <a:endParaRPr lang="en-US"/>
          </a:p>
        </p:txBody>
      </p:sp>
      <p:sp>
        <p:nvSpPr>
          <p:cNvPr id="7" name="Content Placeholder 7">
            <a:extLst>
              <a:ext uri="{FF2B5EF4-FFF2-40B4-BE49-F238E27FC236}">
                <a16:creationId xmlns:a16="http://schemas.microsoft.com/office/drawing/2014/main" id="{945068B9-5188-49B0-AD56-ACE80FA739ED}"/>
              </a:ext>
            </a:extLst>
          </p:cNvPr>
          <p:cNvSpPr>
            <a:spLocks noGrp="1"/>
          </p:cNvSpPr>
          <p:nvPr>
            <p:ph sz="quarter" idx="13"/>
          </p:nvPr>
        </p:nvSpPr>
        <p:spPr>
          <a:xfrm>
            <a:off x="851775" y="1380101"/>
            <a:ext cx="5643618"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Espace réservé du numéro de diapositive 3">
            <a:extLst>
              <a:ext uri="{FF2B5EF4-FFF2-40B4-BE49-F238E27FC236}">
                <a16:creationId xmlns:a16="http://schemas.microsoft.com/office/drawing/2014/main" id="{0A83E511-CE07-4D96-82BD-E01EF617A0A1}"/>
              </a:ext>
            </a:extLst>
          </p:cNvPr>
          <p:cNvSpPr txBox="1">
            <a:spLocks/>
          </p:cNvSpPr>
          <p:nvPr userDrawn="1"/>
        </p:nvSpPr>
        <p:spPr>
          <a:xfrm>
            <a:off x="11843802" y="6893306"/>
            <a:ext cx="744200" cy="402483"/>
          </a:xfrm>
          <a:prstGeom prst="rect">
            <a:avLst/>
          </a:prstGeom>
        </p:spPr>
        <p:txBody>
          <a:bodyPr vert="horz" lIns="91440" tIns="45720" rIns="91440" bIns="45720" rtlCol="0" anchor="ctr"/>
          <a:lstStyle>
            <a:defPPr>
              <a:defRPr lang="fr-FR"/>
            </a:defPPr>
            <a:lvl1pPr marL="0" algn="l" defTabSz="1042873" rtl="0" eaLnBrk="1" latinLnBrk="0" hangingPunct="1">
              <a:defRPr lang="fr-FR" sz="760" kern="1200">
                <a:solidFill>
                  <a:schemeClr val="bg1">
                    <a:lumMod val="50000"/>
                  </a:schemeClr>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gn="r"/>
            <a:fld id="{534453CC-A084-42D4-9D73-D28261FC98D3}" type="slidenum">
              <a:rPr lang="fr-FR" sz="760" smtClean="0">
                <a:solidFill>
                  <a:schemeClr val="bg1"/>
                </a:solidFill>
              </a:rPr>
              <a:pPr algn="r"/>
              <a:t>‹#›</a:t>
            </a:fld>
            <a:endParaRPr lang="fr-FR" sz="760">
              <a:solidFill>
                <a:schemeClr val="bg1"/>
              </a:solidFill>
            </a:endParaRPr>
          </a:p>
        </p:txBody>
      </p:sp>
      <p:sp>
        <p:nvSpPr>
          <p:cNvPr id="14" name="Espace réservé du numéro de diapositive 13">
            <a:extLst>
              <a:ext uri="{FF2B5EF4-FFF2-40B4-BE49-F238E27FC236}">
                <a16:creationId xmlns:a16="http://schemas.microsoft.com/office/drawing/2014/main" id="{64B37922-8B21-4BA1-AAE0-02FCE29CD727}"/>
              </a:ext>
            </a:extLst>
          </p:cNvPr>
          <p:cNvSpPr>
            <a:spLocks noGrp="1"/>
          </p:cNvSpPr>
          <p:nvPr>
            <p:ph type="sldNum" sz="quarter" idx="16"/>
          </p:nvPr>
        </p:nvSpPr>
        <p:spPr/>
        <p:txBody>
          <a:bodyPr/>
          <a:lstStyle/>
          <a:p>
            <a:pPr algn="r"/>
            <a:fld id="{534453CC-A084-42D4-9D73-D28261FC98D3}" type="slidenum">
              <a:rPr lang="fr-FR" smtClean="0"/>
              <a:pPr algn="r"/>
              <a:t>‹#›</a:t>
            </a:fld>
            <a:endParaRPr lang="fr-FR"/>
          </a:p>
        </p:txBody>
      </p:sp>
      <p:sp>
        <p:nvSpPr>
          <p:cNvPr id="6" name="Espace réservé de la date 5">
            <a:extLst>
              <a:ext uri="{FF2B5EF4-FFF2-40B4-BE49-F238E27FC236}">
                <a16:creationId xmlns:a16="http://schemas.microsoft.com/office/drawing/2014/main" id="{2004914E-5462-41C2-A123-EC1E3B70880C}"/>
              </a:ext>
            </a:extLst>
          </p:cNvPr>
          <p:cNvSpPr>
            <a:spLocks noGrp="1"/>
          </p:cNvSpPr>
          <p:nvPr>
            <p:ph type="dt" sz="half" idx="14"/>
          </p:nvPr>
        </p:nvSpPr>
        <p:spPr>
          <a:xfrm>
            <a:off x="2121229" y="7127084"/>
            <a:ext cx="9197316" cy="108000"/>
          </a:xfrm>
          <a:prstGeom prst="rect">
            <a:avLst/>
          </a:prstGeom>
        </p:spPr>
        <p:txBody>
          <a:bodyPr/>
          <a:lstStyle/>
          <a:p>
            <a:r>
              <a:rPr lang="fr-FR"/>
              <a:t>[Watermark]</a:t>
            </a:r>
          </a:p>
        </p:txBody>
      </p:sp>
      <p:sp>
        <p:nvSpPr>
          <p:cNvPr id="8" name="Espace réservé du pied de page 7">
            <a:extLst>
              <a:ext uri="{FF2B5EF4-FFF2-40B4-BE49-F238E27FC236}">
                <a16:creationId xmlns:a16="http://schemas.microsoft.com/office/drawing/2014/main" id="{394095F9-B43F-4590-A714-4AAFD7D9A3B3}"/>
              </a:ext>
            </a:extLst>
          </p:cNvPr>
          <p:cNvSpPr>
            <a:spLocks noGrp="1"/>
          </p:cNvSpPr>
          <p:nvPr>
            <p:ph type="ftr" sz="quarter" idx="15"/>
          </p:nvPr>
        </p:nvSpPr>
        <p:spPr>
          <a:xfrm>
            <a:off x="2121229" y="6961576"/>
            <a:ext cx="9197316" cy="108000"/>
          </a:xfrm>
          <a:prstGeom prst="rect">
            <a:avLst/>
          </a:prstGeom>
        </p:spPr>
        <p:txBody>
          <a:bodyPr/>
          <a:lstStyle/>
          <a:p>
            <a:r>
              <a:rPr lang="fr-FR"/>
              <a:t>[Nom du projet] - Strictement confidentiel - [Mois] [année]</a:t>
            </a:r>
          </a:p>
        </p:txBody>
      </p:sp>
    </p:spTree>
    <p:extLst>
      <p:ext uri="{BB962C8B-B14F-4D97-AF65-F5344CB8AC3E}">
        <p14:creationId xmlns:p14="http://schemas.microsoft.com/office/powerpoint/2010/main" val="2270062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6" y="604404"/>
            <a:ext cx="11736227" cy="508900"/>
          </a:xfrm>
          <a:prstGeom prst="rect">
            <a:avLst/>
          </a:prstGeom>
        </p:spPr>
        <p:txBody>
          <a:bodyPr/>
          <a:lstStyle/>
          <a:p>
            <a:r>
              <a:rPr lang="fr-FR"/>
              <a:t>Modifiez le style du titre</a:t>
            </a:r>
            <a:endParaRPr lang="en-US"/>
          </a:p>
        </p:txBody>
      </p:sp>
      <p:sp>
        <p:nvSpPr>
          <p:cNvPr id="8" name="Espace réservé de la date 7">
            <a:extLst>
              <a:ext uri="{FF2B5EF4-FFF2-40B4-BE49-F238E27FC236}">
                <a16:creationId xmlns:a16="http://schemas.microsoft.com/office/drawing/2014/main" id="{D9104C96-72A5-45C1-B591-4C0C52EC3B50}"/>
              </a:ext>
            </a:extLst>
          </p:cNvPr>
          <p:cNvSpPr>
            <a:spLocks noGrp="1"/>
          </p:cNvSpPr>
          <p:nvPr>
            <p:ph type="dt" sz="half" idx="10"/>
          </p:nvPr>
        </p:nvSpPr>
        <p:spPr>
          <a:xfrm>
            <a:off x="2121229" y="7127084"/>
            <a:ext cx="9197316" cy="108000"/>
          </a:xfrm>
          <a:prstGeom prst="rect">
            <a:avLst/>
          </a:prstGeom>
        </p:spPr>
        <p:txBody>
          <a:bodyPr/>
          <a:lstStyle/>
          <a:p>
            <a:r>
              <a:rPr lang="fr-FR"/>
              <a:t>[Watermark]</a:t>
            </a:r>
          </a:p>
        </p:txBody>
      </p:sp>
      <p:sp>
        <p:nvSpPr>
          <p:cNvPr id="10" name="Espace réservé du pied de page 9">
            <a:extLst>
              <a:ext uri="{FF2B5EF4-FFF2-40B4-BE49-F238E27FC236}">
                <a16:creationId xmlns:a16="http://schemas.microsoft.com/office/drawing/2014/main" id="{BFFF20C9-468C-4560-908C-FED94064A9D3}"/>
              </a:ext>
            </a:extLst>
          </p:cNvPr>
          <p:cNvSpPr>
            <a:spLocks noGrp="1"/>
          </p:cNvSpPr>
          <p:nvPr>
            <p:ph type="ftr" sz="quarter" idx="11"/>
          </p:nvPr>
        </p:nvSpPr>
        <p:spPr>
          <a:xfrm>
            <a:off x="2121229" y="6961576"/>
            <a:ext cx="9197316" cy="108000"/>
          </a:xfrm>
          <a:prstGeom prst="rect">
            <a:avLst/>
          </a:prstGeom>
        </p:spPr>
        <p:txBody>
          <a:bodyPr/>
          <a:lstStyle/>
          <a:p>
            <a:r>
              <a:rPr lang="fr-FR"/>
              <a:t>[Nom du projet] - Strictement confidentiel - [Mois] [année]</a:t>
            </a:r>
          </a:p>
        </p:txBody>
      </p:sp>
      <p:sp>
        <p:nvSpPr>
          <p:cNvPr id="11" name="Espace réservé du numéro de diapositive 10">
            <a:extLst>
              <a:ext uri="{FF2B5EF4-FFF2-40B4-BE49-F238E27FC236}">
                <a16:creationId xmlns:a16="http://schemas.microsoft.com/office/drawing/2014/main" id="{DDBFF562-5953-4164-A742-2B11D6D298D9}"/>
              </a:ext>
            </a:extLst>
          </p:cNvPr>
          <p:cNvSpPr>
            <a:spLocks noGrp="1"/>
          </p:cNvSpPr>
          <p:nvPr>
            <p:ph type="sldNum" sz="quarter" idx="12"/>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3444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6" y="604404"/>
            <a:ext cx="5643618" cy="508900"/>
          </a:xfrm>
          <a:prstGeom prst="rect">
            <a:avLst/>
          </a:prstGeom>
        </p:spPr>
        <p:txBody>
          <a:bodyPr/>
          <a:lstStyle/>
          <a:p>
            <a:r>
              <a:rPr lang="fr-FR"/>
              <a:t>Modifiez le style du titre</a:t>
            </a:r>
            <a:endParaRPr lang="en-US"/>
          </a:p>
        </p:txBody>
      </p:sp>
      <p:sp>
        <p:nvSpPr>
          <p:cNvPr id="7" name="Rectangle 6">
            <a:extLst>
              <a:ext uri="{FF2B5EF4-FFF2-40B4-BE49-F238E27FC236}">
                <a16:creationId xmlns:a16="http://schemas.microsoft.com/office/drawing/2014/main" id="{A4BBE74D-D958-432F-BB5D-9FCBB15EF170}"/>
              </a:ext>
            </a:extLst>
          </p:cNvPr>
          <p:cNvSpPr/>
          <p:nvPr userDrawn="1"/>
        </p:nvSpPr>
        <p:spPr>
          <a:xfrm>
            <a:off x="6719887" y="0"/>
            <a:ext cx="6722031" cy="75600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7" tIns="45734" rIns="91467" bIns="45734" numCol="1" spcCol="0" rtlCol="0" fromWordArt="0" anchor="ctr" anchorCtr="0" forceAA="0" compatLnSpc="1">
            <a:prstTxWarp prst="textNoShape">
              <a:avLst/>
            </a:prstTxWarp>
            <a:noAutofit/>
          </a:bodyPr>
          <a:lstStyle/>
          <a:p>
            <a:pPr algn="ctr"/>
            <a:endParaRPr lang="fr-FR" sz="1100"/>
          </a:p>
        </p:txBody>
      </p:sp>
      <p:pic>
        <p:nvPicPr>
          <p:cNvPr id="13" name="Picture 2" descr="K:\6-Financiere cambon\Marketing - Communication\Elements nouvelle charte Cambon\Cambon Partners\Nouvelle charte\Logos Cambon Partners\Logo Cambon Partners Image\LOGO_CP_POS_QUADRI303.jpg">
            <a:extLst>
              <a:ext uri="{FF2B5EF4-FFF2-40B4-BE49-F238E27FC236}">
                <a16:creationId xmlns:a16="http://schemas.microsoft.com/office/drawing/2014/main" id="{DE3E6E5B-B564-4954-B32A-93D64298301D}"/>
              </a:ext>
            </a:extLst>
          </p:cNvPr>
          <p:cNvPicPr>
            <a:picLocks noChangeAspect="1" noChangeArrowheads="1"/>
          </p:cNvPicPr>
          <p:nvPr userDrawn="1"/>
        </p:nvPicPr>
        <p:blipFill>
          <a:blip r:embed="rId2" cstate="print"/>
          <a:srcRect/>
          <a:stretch>
            <a:fillRect/>
          </a:stretch>
        </p:blipFill>
        <p:spPr bwMode="auto">
          <a:xfrm>
            <a:off x="859257" y="6996895"/>
            <a:ext cx="905152" cy="195305"/>
          </a:xfrm>
          <a:prstGeom prst="rect">
            <a:avLst/>
          </a:prstGeom>
          <a:noFill/>
        </p:spPr>
      </p:pic>
      <p:sp>
        <p:nvSpPr>
          <p:cNvPr id="4" name="Espace réservé du numéro de diapositive 3">
            <a:extLst>
              <a:ext uri="{FF2B5EF4-FFF2-40B4-BE49-F238E27FC236}">
                <a16:creationId xmlns:a16="http://schemas.microsoft.com/office/drawing/2014/main" id="{5A32EC12-6705-4772-9FEE-2AF38D8BD5E7}"/>
              </a:ext>
            </a:extLst>
          </p:cNvPr>
          <p:cNvSpPr>
            <a:spLocks noGrp="1"/>
          </p:cNvSpPr>
          <p:nvPr>
            <p:ph type="sldNum" sz="quarter" idx="12"/>
          </p:nvPr>
        </p:nvSpPr>
        <p:spPr/>
        <p:txBody>
          <a:bodyPr/>
          <a:lstStyle/>
          <a:p>
            <a:pPr algn="r"/>
            <a:fld id="{534453CC-A084-42D4-9D73-D28261FC98D3}" type="slidenum">
              <a:rPr lang="fr-FR" smtClean="0"/>
              <a:pPr algn="r"/>
              <a:t>‹#›</a:t>
            </a:fld>
            <a:endParaRPr lang="fr-FR"/>
          </a:p>
        </p:txBody>
      </p:sp>
      <p:sp>
        <p:nvSpPr>
          <p:cNvPr id="2" name="Espace réservé de la date 1">
            <a:extLst>
              <a:ext uri="{FF2B5EF4-FFF2-40B4-BE49-F238E27FC236}">
                <a16:creationId xmlns:a16="http://schemas.microsoft.com/office/drawing/2014/main" id="{C0E2B812-2334-4656-852E-9A7077A190AE}"/>
              </a:ext>
            </a:extLst>
          </p:cNvPr>
          <p:cNvSpPr>
            <a:spLocks noGrp="1"/>
          </p:cNvSpPr>
          <p:nvPr>
            <p:ph type="dt" sz="half" idx="10"/>
          </p:nvPr>
        </p:nvSpPr>
        <p:spPr>
          <a:xfrm>
            <a:off x="2121229" y="7127084"/>
            <a:ext cx="9197316" cy="108000"/>
          </a:xfrm>
          <a:prstGeom prst="rect">
            <a:avLst/>
          </a:prstGeom>
        </p:spPr>
        <p:txBody>
          <a:bodyPr/>
          <a:lstStyle/>
          <a:p>
            <a:r>
              <a:rPr lang="fr-FR"/>
              <a:t>[Watermark]</a:t>
            </a:r>
          </a:p>
        </p:txBody>
      </p:sp>
      <p:sp>
        <p:nvSpPr>
          <p:cNvPr id="3" name="Espace réservé du pied de page 2">
            <a:extLst>
              <a:ext uri="{FF2B5EF4-FFF2-40B4-BE49-F238E27FC236}">
                <a16:creationId xmlns:a16="http://schemas.microsoft.com/office/drawing/2014/main" id="{5C299EC8-DAF0-4A78-A58A-A046A8276B6F}"/>
              </a:ext>
            </a:extLst>
          </p:cNvPr>
          <p:cNvSpPr>
            <a:spLocks noGrp="1"/>
          </p:cNvSpPr>
          <p:nvPr>
            <p:ph type="ftr" sz="quarter" idx="11"/>
          </p:nvPr>
        </p:nvSpPr>
        <p:spPr>
          <a:xfrm>
            <a:off x="2121229" y="6961576"/>
            <a:ext cx="9197316" cy="108000"/>
          </a:xfrm>
          <a:prstGeom prst="rect">
            <a:avLst/>
          </a:prstGeom>
        </p:spPr>
        <p:txBody>
          <a:bodyPr/>
          <a:lstStyle/>
          <a:p>
            <a:r>
              <a:rPr lang="fr-FR"/>
              <a:t>[Nom du projet] - Strictement confidentiel - [Mois] [année]</a:t>
            </a:r>
          </a:p>
        </p:txBody>
      </p:sp>
      <p:cxnSp>
        <p:nvCxnSpPr>
          <p:cNvPr id="5" name="Straight Connector 25">
            <a:extLst>
              <a:ext uri="{FF2B5EF4-FFF2-40B4-BE49-F238E27FC236}">
                <a16:creationId xmlns:a16="http://schemas.microsoft.com/office/drawing/2014/main" id="{4D40D49F-3468-40D4-9292-7B686085AA17}"/>
              </a:ext>
            </a:extLst>
          </p:cNvPr>
          <p:cNvCxnSpPr>
            <a:cxnSpLocks/>
          </p:cNvCxnSpPr>
          <p:nvPr userDrawn="1"/>
        </p:nvCxnSpPr>
        <p:spPr>
          <a:xfrm flipV="1">
            <a:off x="851775" y="4"/>
            <a:ext cx="0" cy="31498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8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007984" y="2348404"/>
            <a:ext cx="11423809" cy="1620430"/>
          </a:xfrm>
        </p:spPr>
        <p:txBody>
          <a:bodyPr/>
          <a:lstStyle/>
          <a:p>
            <a:r>
              <a:rPr lang="fr-FR"/>
              <a:t>Cliquez pour modifier le style du titre</a:t>
            </a:r>
          </a:p>
        </p:txBody>
      </p:sp>
      <p:sp>
        <p:nvSpPr>
          <p:cNvPr id="3" name="Sous-titre 2"/>
          <p:cNvSpPr>
            <a:spLocks noGrp="1"/>
          </p:cNvSpPr>
          <p:nvPr>
            <p:ph type="subTitle" idx="1"/>
          </p:nvPr>
        </p:nvSpPr>
        <p:spPr>
          <a:xfrm>
            <a:off x="2015967" y="4283819"/>
            <a:ext cx="9407842" cy="1931917"/>
          </a:xfrm>
        </p:spPr>
        <p:txBody>
          <a:bodyPr/>
          <a:lstStyle>
            <a:lvl1pPr marL="0" indent="0" algn="ctr">
              <a:buNone/>
              <a:defRPr>
                <a:solidFill>
                  <a:schemeClr val="tx1">
                    <a:tint val="75000"/>
                  </a:schemeClr>
                </a:solidFill>
              </a:defRPr>
            </a:lvl1pPr>
            <a:lvl2pPr marL="492910" indent="0" algn="ctr">
              <a:buNone/>
              <a:defRPr>
                <a:solidFill>
                  <a:schemeClr val="tx1">
                    <a:tint val="75000"/>
                  </a:schemeClr>
                </a:solidFill>
              </a:defRPr>
            </a:lvl2pPr>
            <a:lvl3pPr marL="985821" indent="0" algn="ctr">
              <a:buNone/>
              <a:defRPr>
                <a:solidFill>
                  <a:schemeClr val="tx1">
                    <a:tint val="75000"/>
                  </a:schemeClr>
                </a:solidFill>
              </a:defRPr>
            </a:lvl3pPr>
            <a:lvl4pPr marL="1478731" indent="0" algn="ctr">
              <a:buNone/>
              <a:defRPr>
                <a:solidFill>
                  <a:schemeClr val="tx1">
                    <a:tint val="75000"/>
                  </a:schemeClr>
                </a:solidFill>
              </a:defRPr>
            </a:lvl4pPr>
            <a:lvl5pPr marL="1971641" indent="0" algn="ctr">
              <a:buNone/>
              <a:defRPr>
                <a:solidFill>
                  <a:schemeClr val="tx1">
                    <a:tint val="75000"/>
                  </a:schemeClr>
                </a:solidFill>
              </a:defRPr>
            </a:lvl5pPr>
            <a:lvl6pPr marL="2464550" indent="0" algn="ctr">
              <a:buNone/>
              <a:defRPr>
                <a:solidFill>
                  <a:schemeClr val="tx1">
                    <a:tint val="75000"/>
                  </a:schemeClr>
                </a:solidFill>
              </a:defRPr>
            </a:lvl6pPr>
            <a:lvl7pPr marL="2957463" indent="0" algn="ctr">
              <a:buNone/>
              <a:defRPr>
                <a:solidFill>
                  <a:schemeClr val="tx1">
                    <a:tint val="75000"/>
                  </a:schemeClr>
                </a:solidFill>
              </a:defRPr>
            </a:lvl7pPr>
            <a:lvl8pPr marL="3450372" indent="0" algn="ctr">
              <a:buNone/>
              <a:defRPr>
                <a:solidFill>
                  <a:schemeClr val="tx1">
                    <a:tint val="75000"/>
                  </a:schemeClr>
                </a:solidFill>
              </a:defRPr>
            </a:lvl8pPr>
            <a:lvl9pPr marL="3943283"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a:xfrm>
            <a:off x="2121229" y="7127084"/>
            <a:ext cx="9197316" cy="108000"/>
          </a:xfrm>
          <a:prstGeom prst="rect">
            <a:avLst/>
          </a:prstGeom>
        </p:spPr>
        <p:txBody>
          <a:bodyPr/>
          <a:lstStyle/>
          <a:p>
            <a:fld id="{6284126D-7F8D-485B-BD15-B24664F1F7BB}" type="datetimeFigureOut">
              <a:rPr lang="fr-FR" smtClean="0"/>
              <a:t>29/04/2024</a:t>
            </a:fld>
            <a:endParaRPr lang="fr-FR"/>
          </a:p>
        </p:txBody>
      </p:sp>
      <p:sp>
        <p:nvSpPr>
          <p:cNvPr id="6" name="Espace réservé du numéro de diapositive 5"/>
          <p:cNvSpPr>
            <a:spLocks noGrp="1"/>
          </p:cNvSpPr>
          <p:nvPr>
            <p:ph type="sldNum" sz="quarter" idx="12"/>
          </p:nvPr>
        </p:nvSpPr>
        <p:spPr/>
        <p:txBody>
          <a:bodyPr/>
          <a:lstStyle/>
          <a:p>
            <a:fld id="{20FACD6B-EEC1-4D78-AF86-90653DCCEC0C}" type="slidenum">
              <a:rPr lang="fr-FR" smtClean="0"/>
              <a:t>‹#›</a:t>
            </a:fld>
            <a:endParaRPr lang="fr-FR"/>
          </a:p>
        </p:txBody>
      </p:sp>
    </p:spTree>
    <p:extLst>
      <p:ext uri="{BB962C8B-B14F-4D97-AF65-F5344CB8AC3E}">
        <p14:creationId xmlns:p14="http://schemas.microsoft.com/office/powerpoint/2010/main" val="1767064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1840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3992" y="1565600"/>
            <a:ext cx="5711904" cy="1080287"/>
          </a:xfrm>
        </p:spPr>
        <p:txBody>
          <a:bodyPr/>
          <a:lstStyle/>
          <a:p>
            <a:r>
              <a:rPr lang="en-US"/>
              <a:t>Click to edit Master title style</a:t>
            </a:r>
          </a:p>
        </p:txBody>
      </p:sp>
      <p:sp>
        <p:nvSpPr>
          <p:cNvPr id="3" name="Subtitle 2"/>
          <p:cNvSpPr>
            <a:spLocks noGrp="1"/>
          </p:cNvSpPr>
          <p:nvPr>
            <p:ph type="subTitle" idx="1"/>
          </p:nvPr>
        </p:nvSpPr>
        <p:spPr>
          <a:xfrm>
            <a:off x="1007983" y="2855877"/>
            <a:ext cx="4703921" cy="1287945"/>
          </a:xfrm>
        </p:spPr>
        <p:txBody>
          <a:bodyPr/>
          <a:lstStyle>
            <a:lvl1pPr marL="0" indent="0" algn="ctr">
              <a:buNone/>
              <a:defRPr>
                <a:solidFill>
                  <a:schemeClr val="tx1">
                    <a:tint val="75000"/>
                  </a:schemeClr>
                </a:solidFill>
              </a:defRPr>
            </a:lvl1pPr>
            <a:lvl2pPr marL="335996" indent="0" algn="ctr">
              <a:buNone/>
              <a:defRPr>
                <a:solidFill>
                  <a:schemeClr val="tx1">
                    <a:tint val="75000"/>
                  </a:schemeClr>
                </a:solidFill>
              </a:defRPr>
            </a:lvl2pPr>
            <a:lvl3pPr marL="671993" indent="0" algn="ctr">
              <a:buNone/>
              <a:defRPr>
                <a:solidFill>
                  <a:schemeClr val="tx1">
                    <a:tint val="75000"/>
                  </a:schemeClr>
                </a:solidFill>
              </a:defRPr>
            </a:lvl3pPr>
            <a:lvl4pPr marL="1007989" indent="0" algn="ctr">
              <a:buNone/>
              <a:defRPr>
                <a:solidFill>
                  <a:schemeClr val="tx1">
                    <a:tint val="75000"/>
                  </a:schemeClr>
                </a:solidFill>
              </a:defRPr>
            </a:lvl4pPr>
            <a:lvl5pPr marL="1343985" indent="0" algn="ctr">
              <a:buNone/>
              <a:defRPr>
                <a:solidFill>
                  <a:schemeClr val="tx1">
                    <a:tint val="75000"/>
                  </a:schemeClr>
                </a:solidFill>
              </a:defRPr>
            </a:lvl5pPr>
            <a:lvl6pPr marL="1679981" indent="0" algn="ctr">
              <a:buNone/>
              <a:defRPr>
                <a:solidFill>
                  <a:schemeClr val="tx1">
                    <a:tint val="75000"/>
                  </a:schemeClr>
                </a:solidFill>
              </a:defRPr>
            </a:lvl6pPr>
            <a:lvl7pPr marL="2015978" indent="0" algn="ctr">
              <a:buNone/>
              <a:defRPr>
                <a:solidFill>
                  <a:schemeClr val="tx1">
                    <a:tint val="75000"/>
                  </a:schemeClr>
                </a:solidFill>
              </a:defRPr>
            </a:lvl7pPr>
            <a:lvl8pPr marL="2351974" indent="0" algn="ctr">
              <a:buNone/>
              <a:defRPr>
                <a:solidFill>
                  <a:schemeClr val="tx1">
                    <a:tint val="75000"/>
                  </a:schemeClr>
                </a:solidFill>
              </a:defRPr>
            </a:lvl8pPr>
            <a:lvl9pPr marL="268797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6277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7392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825" y="3238528"/>
            <a:ext cx="5711904" cy="1000957"/>
          </a:xfrm>
        </p:spPr>
        <p:txBody>
          <a:bodyPr anchor="t"/>
          <a:lstStyle>
            <a:lvl1pPr algn="l">
              <a:defRPr sz="2940" b="1" cap="all"/>
            </a:lvl1pPr>
          </a:lstStyle>
          <a:p>
            <a:r>
              <a:rPr lang="en-US"/>
              <a:t>Click to edit Master title style</a:t>
            </a:r>
          </a:p>
        </p:txBody>
      </p:sp>
      <p:sp>
        <p:nvSpPr>
          <p:cNvPr id="3" name="Text Placeholder 2"/>
          <p:cNvSpPr>
            <a:spLocks noGrp="1"/>
          </p:cNvSpPr>
          <p:nvPr>
            <p:ph type="body" idx="1"/>
          </p:nvPr>
        </p:nvSpPr>
        <p:spPr>
          <a:xfrm>
            <a:off x="530825" y="2136076"/>
            <a:ext cx="5711904" cy="1102452"/>
          </a:xfrm>
        </p:spPr>
        <p:txBody>
          <a:bodyPr anchor="b"/>
          <a:lstStyle>
            <a:lvl1pPr marL="0" indent="0">
              <a:buNone/>
              <a:defRPr sz="1470">
                <a:solidFill>
                  <a:schemeClr val="tx1">
                    <a:tint val="75000"/>
                  </a:schemeClr>
                </a:solidFill>
              </a:defRPr>
            </a:lvl1pPr>
            <a:lvl2pPr marL="335996" indent="0">
              <a:buNone/>
              <a:defRPr sz="1323">
                <a:solidFill>
                  <a:schemeClr val="tx1">
                    <a:tint val="75000"/>
                  </a:schemeClr>
                </a:solidFill>
              </a:defRPr>
            </a:lvl2pPr>
            <a:lvl3pPr marL="671993" indent="0">
              <a:buNone/>
              <a:defRPr sz="1176">
                <a:solidFill>
                  <a:schemeClr val="tx1">
                    <a:tint val="75000"/>
                  </a:schemeClr>
                </a:solidFill>
              </a:defRPr>
            </a:lvl3pPr>
            <a:lvl4pPr marL="1007989" indent="0">
              <a:buNone/>
              <a:defRPr sz="1029">
                <a:solidFill>
                  <a:schemeClr val="tx1">
                    <a:tint val="75000"/>
                  </a:schemeClr>
                </a:solidFill>
              </a:defRPr>
            </a:lvl4pPr>
            <a:lvl5pPr marL="1343985" indent="0">
              <a:buNone/>
              <a:defRPr sz="1029">
                <a:solidFill>
                  <a:schemeClr val="tx1">
                    <a:tint val="75000"/>
                  </a:schemeClr>
                </a:solidFill>
              </a:defRPr>
            </a:lvl5pPr>
            <a:lvl6pPr marL="1679981" indent="0">
              <a:buNone/>
              <a:defRPr sz="1029">
                <a:solidFill>
                  <a:schemeClr val="tx1">
                    <a:tint val="75000"/>
                  </a:schemeClr>
                </a:solidFill>
              </a:defRPr>
            </a:lvl6pPr>
            <a:lvl7pPr marL="2015978" indent="0">
              <a:buNone/>
              <a:defRPr sz="1029">
                <a:solidFill>
                  <a:schemeClr val="tx1">
                    <a:tint val="75000"/>
                  </a:schemeClr>
                </a:solidFill>
              </a:defRPr>
            </a:lvl7pPr>
            <a:lvl8pPr marL="2351974" indent="0">
              <a:buNone/>
              <a:defRPr sz="1029">
                <a:solidFill>
                  <a:schemeClr val="tx1">
                    <a:tint val="75000"/>
                  </a:schemeClr>
                </a:solidFill>
              </a:defRPr>
            </a:lvl8pPr>
            <a:lvl9pPr marL="2687970" indent="0">
              <a:buNone/>
              <a:defRPr sz="102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4516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5995" y="1175950"/>
            <a:ext cx="2967950" cy="3326024"/>
          </a:xfrm>
        </p:spPr>
        <p:txBody>
          <a:bodyPr/>
          <a:lstStyle>
            <a:lvl1pPr>
              <a:defRPr sz="2058"/>
            </a:lvl1pPr>
            <a:lvl2pPr>
              <a:defRPr sz="1764"/>
            </a:lvl2pPr>
            <a:lvl3pPr>
              <a:defRPr sz="1470"/>
            </a:lvl3pPr>
            <a:lvl4pPr>
              <a:defRPr sz="1323"/>
            </a:lvl4pPr>
            <a:lvl5pPr>
              <a:defRPr sz="1323"/>
            </a:lvl5pPr>
            <a:lvl6pPr>
              <a:defRPr sz="1323"/>
            </a:lvl6pPr>
            <a:lvl7pPr>
              <a:defRPr sz="1323"/>
            </a:lvl7pPr>
            <a:lvl8pPr>
              <a:defRPr sz="1323"/>
            </a:lvl8pPr>
            <a:lvl9pPr>
              <a:defRPr sz="132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15943" y="1175950"/>
            <a:ext cx="2967950" cy="3326024"/>
          </a:xfrm>
        </p:spPr>
        <p:txBody>
          <a:bodyPr/>
          <a:lstStyle>
            <a:lvl1pPr>
              <a:defRPr sz="2058"/>
            </a:lvl1pPr>
            <a:lvl2pPr>
              <a:defRPr sz="1764"/>
            </a:lvl2pPr>
            <a:lvl3pPr>
              <a:defRPr sz="1470"/>
            </a:lvl3pPr>
            <a:lvl4pPr>
              <a:defRPr sz="1323"/>
            </a:lvl4pPr>
            <a:lvl5pPr>
              <a:defRPr sz="1323"/>
            </a:lvl5pPr>
            <a:lvl6pPr>
              <a:defRPr sz="1323"/>
            </a:lvl6pPr>
            <a:lvl7pPr>
              <a:defRPr sz="1323"/>
            </a:lvl7pPr>
            <a:lvl8pPr>
              <a:defRPr sz="1323"/>
            </a:lvl8pPr>
            <a:lvl9pPr>
              <a:defRPr sz="132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783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1B6EC28-DA44-4F59-9CFA-4E9429B2FFE0}"/>
              </a:ext>
            </a:extLst>
          </p:cNvPr>
          <p:cNvSpPr>
            <a:spLocks noGrp="1"/>
          </p:cNvSpPr>
          <p:nvPr>
            <p:ph sz="quarter" idx="12"/>
          </p:nvPr>
        </p:nvSpPr>
        <p:spPr>
          <a:xfrm>
            <a:off x="851776" y="1380101"/>
            <a:ext cx="11736227"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6" y="604404"/>
            <a:ext cx="11736227" cy="508900"/>
          </a:xfrm>
          <a:prstGeom prst="rect">
            <a:avLst/>
          </a:prstGeom>
        </p:spPr>
        <p:txBody>
          <a:bodyPr/>
          <a:lstStyle>
            <a:lvl1pPr>
              <a:defRPr/>
            </a:lvl1pPr>
          </a:lstStyle>
          <a:p>
            <a:r>
              <a:rPr lang="fr-FR"/>
              <a:t>Modifiez le style du titre</a:t>
            </a:r>
            <a:endParaRPr lang="en-US"/>
          </a:p>
        </p:txBody>
      </p:sp>
      <p:sp>
        <p:nvSpPr>
          <p:cNvPr id="12" name="Espace réservé du numéro de diapositive 11">
            <a:extLst>
              <a:ext uri="{FF2B5EF4-FFF2-40B4-BE49-F238E27FC236}">
                <a16:creationId xmlns:a16="http://schemas.microsoft.com/office/drawing/2014/main" id="{F0805F4E-C70C-4D3F-AAAF-8B35FCF11A1F}"/>
              </a:ext>
            </a:extLst>
          </p:cNvPr>
          <p:cNvSpPr>
            <a:spLocks noGrp="1"/>
          </p:cNvSpPr>
          <p:nvPr>
            <p:ph type="sldNum" sz="quarter" idx="15"/>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20759142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35995" y="1128119"/>
            <a:ext cx="2969117" cy="470146"/>
          </a:xfrm>
        </p:spPr>
        <p:txBody>
          <a:bodyPr anchor="b"/>
          <a:lstStyle>
            <a:lvl1pPr marL="0" indent="0">
              <a:buNone/>
              <a:defRPr sz="1764" b="1"/>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en-US"/>
              <a:t>Click to edit Master text styles</a:t>
            </a:r>
          </a:p>
        </p:txBody>
      </p:sp>
      <p:sp>
        <p:nvSpPr>
          <p:cNvPr id="4" name="Content Placeholder 3"/>
          <p:cNvSpPr>
            <a:spLocks noGrp="1"/>
          </p:cNvSpPr>
          <p:nvPr>
            <p:ph sz="half" idx="2"/>
          </p:nvPr>
        </p:nvSpPr>
        <p:spPr>
          <a:xfrm>
            <a:off x="335995" y="1598265"/>
            <a:ext cx="2969117" cy="2903709"/>
          </a:xfrm>
        </p:spPr>
        <p:txBody>
          <a:bodyPr/>
          <a:lstStyle>
            <a:lvl1pPr>
              <a:defRPr sz="1764"/>
            </a:lvl1pPr>
            <a:lvl2pPr>
              <a:defRPr sz="1470"/>
            </a:lvl2pPr>
            <a:lvl3pPr>
              <a:defRPr sz="1323"/>
            </a:lvl3pPr>
            <a:lvl4pPr>
              <a:defRPr sz="1176"/>
            </a:lvl4pPr>
            <a:lvl5pPr>
              <a:defRPr sz="1176"/>
            </a:lvl5pPr>
            <a:lvl6pPr>
              <a:defRPr sz="1176"/>
            </a:lvl6pPr>
            <a:lvl7pPr>
              <a:defRPr sz="1176"/>
            </a:lvl7pPr>
            <a:lvl8pPr>
              <a:defRPr sz="1176"/>
            </a:lvl8pPr>
            <a:lvl9pPr>
              <a:defRPr sz="1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13610" y="1128119"/>
            <a:ext cx="2970284" cy="470146"/>
          </a:xfrm>
        </p:spPr>
        <p:txBody>
          <a:bodyPr anchor="b"/>
          <a:lstStyle>
            <a:lvl1pPr marL="0" indent="0">
              <a:buNone/>
              <a:defRPr sz="1764" b="1"/>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en-US"/>
              <a:t>Click to edit Master text styles</a:t>
            </a:r>
          </a:p>
        </p:txBody>
      </p:sp>
      <p:sp>
        <p:nvSpPr>
          <p:cNvPr id="6" name="Content Placeholder 5"/>
          <p:cNvSpPr>
            <a:spLocks noGrp="1"/>
          </p:cNvSpPr>
          <p:nvPr>
            <p:ph sz="quarter" idx="4"/>
          </p:nvPr>
        </p:nvSpPr>
        <p:spPr>
          <a:xfrm>
            <a:off x="3413610" y="1598265"/>
            <a:ext cx="2970284" cy="2903709"/>
          </a:xfrm>
        </p:spPr>
        <p:txBody>
          <a:bodyPr/>
          <a:lstStyle>
            <a:lvl1pPr>
              <a:defRPr sz="1764"/>
            </a:lvl1pPr>
            <a:lvl2pPr>
              <a:defRPr sz="1470"/>
            </a:lvl2pPr>
            <a:lvl3pPr>
              <a:defRPr sz="1323"/>
            </a:lvl3pPr>
            <a:lvl4pPr>
              <a:defRPr sz="1176"/>
            </a:lvl4pPr>
            <a:lvl5pPr>
              <a:defRPr sz="1176"/>
            </a:lvl5pPr>
            <a:lvl6pPr>
              <a:defRPr sz="1176"/>
            </a:lvl6pPr>
            <a:lvl7pPr>
              <a:defRPr sz="1176"/>
            </a:lvl7pPr>
            <a:lvl8pPr>
              <a:defRPr sz="1176"/>
            </a:lvl8pPr>
            <a:lvl9pPr>
              <a:defRPr sz="1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553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2437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5566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5995" y="200658"/>
            <a:ext cx="2210797" cy="853963"/>
          </a:xfrm>
        </p:spPr>
        <p:txBody>
          <a:bodyPr anchor="b"/>
          <a:lstStyle>
            <a:lvl1pPr algn="l">
              <a:defRPr sz="1470" b="1"/>
            </a:lvl1pPr>
          </a:lstStyle>
          <a:p>
            <a:r>
              <a:rPr lang="en-US"/>
              <a:t>Click to edit Master title style</a:t>
            </a:r>
          </a:p>
        </p:txBody>
      </p:sp>
      <p:sp>
        <p:nvSpPr>
          <p:cNvPr id="3" name="Content Placeholder 2"/>
          <p:cNvSpPr>
            <a:spLocks noGrp="1"/>
          </p:cNvSpPr>
          <p:nvPr>
            <p:ph idx="1"/>
          </p:nvPr>
        </p:nvSpPr>
        <p:spPr>
          <a:xfrm>
            <a:off x="2627289" y="200659"/>
            <a:ext cx="3756604" cy="4301315"/>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35995" y="1054622"/>
            <a:ext cx="2210797" cy="3447352"/>
          </a:xfrm>
        </p:spPr>
        <p:txBody>
          <a:bodyPr/>
          <a:lstStyle>
            <a:lvl1pPr marL="0" indent="0">
              <a:buNone/>
              <a:defRPr sz="1029"/>
            </a:lvl1pPr>
            <a:lvl2pPr marL="335996" indent="0">
              <a:buNone/>
              <a:defRPr sz="882"/>
            </a:lvl2pPr>
            <a:lvl3pPr marL="671993" indent="0">
              <a:buNone/>
              <a:defRPr sz="735"/>
            </a:lvl3pPr>
            <a:lvl4pPr marL="1007989" indent="0">
              <a:buNone/>
              <a:defRPr sz="661"/>
            </a:lvl4pPr>
            <a:lvl5pPr marL="1343985" indent="0">
              <a:buNone/>
              <a:defRPr sz="661"/>
            </a:lvl5pPr>
            <a:lvl6pPr marL="1679981" indent="0">
              <a:buNone/>
              <a:defRPr sz="661"/>
            </a:lvl6pPr>
            <a:lvl7pPr marL="2015978" indent="0">
              <a:buNone/>
              <a:defRPr sz="661"/>
            </a:lvl7pPr>
            <a:lvl8pPr marL="2351974" indent="0">
              <a:buNone/>
              <a:defRPr sz="661"/>
            </a:lvl8pPr>
            <a:lvl9pPr marL="2687970" indent="0">
              <a:buNone/>
              <a:defRPr sz="66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244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7145" y="3527849"/>
            <a:ext cx="4031933" cy="416482"/>
          </a:xfrm>
        </p:spPr>
        <p:txBody>
          <a:bodyPr anchor="b"/>
          <a:lstStyle>
            <a:lvl1pPr algn="l">
              <a:defRPr sz="1470" b="1"/>
            </a:lvl1pPr>
          </a:lstStyle>
          <a:p>
            <a:r>
              <a:rPr lang="en-US"/>
              <a:t>Click to edit Master title style</a:t>
            </a:r>
          </a:p>
        </p:txBody>
      </p:sp>
      <p:sp>
        <p:nvSpPr>
          <p:cNvPr id="3" name="Picture Placeholder 2"/>
          <p:cNvSpPr>
            <a:spLocks noGrp="1"/>
          </p:cNvSpPr>
          <p:nvPr>
            <p:ph type="pic" idx="1"/>
          </p:nvPr>
        </p:nvSpPr>
        <p:spPr>
          <a:xfrm>
            <a:off x="1317145" y="450314"/>
            <a:ext cx="4031933" cy="3023870"/>
          </a:xfrm>
        </p:spPr>
        <p:txBody>
          <a:bodyPr/>
          <a:lstStyle>
            <a:lvl1pPr marL="0" indent="0">
              <a:buNone/>
              <a:defRPr sz="2352"/>
            </a:lvl1pPr>
            <a:lvl2pPr marL="335996" indent="0">
              <a:buNone/>
              <a:defRPr sz="2058"/>
            </a:lvl2pPr>
            <a:lvl3pPr marL="671993" indent="0">
              <a:buNone/>
              <a:defRPr sz="1764"/>
            </a:lvl3pPr>
            <a:lvl4pPr marL="1007989" indent="0">
              <a:buNone/>
              <a:defRPr sz="1470"/>
            </a:lvl4pPr>
            <a:lvl5pPr marL="1343985" indent="0">
              <a:buNone/>
              <a:defRPr sz="1470"/>
            </a:lvl5pPr>
            <a:lvl6pPr marL="1679981" indent="0">
              <a:buNone/>
              <a:defRPr sz="1470"/>
            </a:lvl6pPr>
            <a:lvl7pPr marL="2015978" indent="0">
              <a:buNone/>
              <a:defRPr sz="1470"/>
            </a:lvl7pPr>
            <a:lvl8pPr marL="2351974" indent="0">
              <a:buNone/>
              <a:defRPr sz="1470"/>
            </a:lvl8pPr>
            <a:lvl9pPr marL="2687970" indent="0">
              <a:buNone/>
              <a:defRPr sz="1470"/>
            </a:lvl9pPr>
          </a:lstStyle>
          <a:p>
            <a:endParaRPr lang="en-US"/>
          </a:p>
        </p:txBody>
      </p:sp>
      <p:sp>
        <p:nvSpPr>
          <p:cNvPr id="4" name="Text Placeholder 3"/>
          <p:cNvSpPr>
            <a:spLocks noGrp="1"/>
          </p:cNvSpPr>
          <p:nvPr>
            <p:ph type="body" sz="half" idx="2"/>
          </p:nvPr>
        </p:nvSpPr>
        <p:spPr>
          <a:xfrm>
            <a:off x="1317145" y="3944331"/>
            <a:ext cx="4031933" cy="591474"/>
          </a:xfrm>
        </p:spPr>
        <p:txBody>
          <a:bodyPr/>
          <a:lstStyle>
            <a:lvl1pPr marL="0" indent="0">
              <a:buNone/>
              <a:defRPr sz="1029"/>
            </a:lvl1pPr>
            <a:lvl2pPr marL="335996" indent="0">
              <a:buNone/>
              <a:defRPr sz="882"/>
            </a:lvl2pPr>
            <a:lvl3pPr marL="671993" indent="0">
              <a:buNone/>
              <a:defRPr sz="735"/>
            </a:lvl3pPr>
            <a:lvl4pPr marL="1007989" indent="0">
              <a:buNone/>
              <a:defRPr sz="661"/>
            </a:lvl4pPr>
            <a:lvl5pPr marL="1343985" indent="0">
              <a:buNone/>
              <a:defRPr sz="661"/>
            </a:lvl5pPr>
            <a:lvl6pPr marL="1679981" indent="0">
              <a:buNone/>
              <a:defRPr sz="661"/>
            </a:lvl6pPr>
            <a:lvl7pPr marL="2015978" indent="0">
              <a:buNone/>
              <a:defRPr sz="661"/>
            </a:lvl7pPr>
            <a:lvl8pPr marL="2351974" indent="0">
              <a:buNone/>
              <a:defRPr sz="661"/>
            </a:lvl8pPr>
            <a:lvl9pPr marL="2687970" indent="0">
              <a:buNone/>
              <a:defRPr sz="66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7811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88104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71918" y="201826"/>
            <a:ext cx="1511975" cy="430014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5994" y="201826"/>
            <a:ext cx="4423926" cy="430014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3429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1B6EC28-DA44-4F59-9CFA-4E9429B2FFE0}"/>
              </a:ext>
            </a:extLst>
          </p:cNvPr>
          <p:cNvSpPr>
            <a:spLocks noGrp="1"/>
          </p:cNvSpPr>
          <p:nvPr>
            <p:ph sz="quarter" idx="12"/>
          </p:nvPr>
        </p:nvSpPr>
        <p:spPr>
          <a:xfrm>
            <a:off x="851776" y="1776717"/>
            <a:ext cx="11736227" cy="50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Espace réservé de la date 9">
            <a:extLst>
              <a:ext uri="{FF2B5EF4-FFF2-40B4-BE49-F238E27FC236}">
                <a16:creationId xmlns:a16="http://schemas.microsoft.com/office/drawing/2014/main" id="{ED1CFC1D-6449-44E5-86EF-CB5CC8D7B19B}"/>
              </a:ext>
            </a:extLst>
          </p:cNvPr>
          <p:cNvSpPr>
            <a:spLocks noGrp="1"/>
          </p:cNvSpPr>
          <p:nvPr>
            <p:ph type="dt" sz="half" idx="13"/>
          </p:nvPr>
        </p:nvSpPr>
        <p:spPr>
          <a:xfrm>
            <a:off x="2121229" y="7127084"/>
            <a:ext cx="9197316" cy="108000"/>
          </a:xfrm>
          <a:prstGeom prst="rect">
            <a:avLst/>
          </a:prstGeom>
        </p:spPr>
        <p:txBody>
          <a:bodyPr/>
          <a:lstStyle/>
          <a:p>
            <a:r>
              <a:rPr lang="fr-FR"/>
              <a:t>[Watermark]</a:t>
            </a:r>
          </a:p>
        </p:txBody>
      </p:sp>
      <p:sp>
        <p:nvSpPr>
          <p:cNvPr id="11" name="Espace réservé du pied de page 10">
            <a:extLst>
              <a:ext uri="{FF2B5EF4-FFF2-40B4-BE49-F238E27FC236}">
                <a16:creationId xmlns:a16="http://schemas.microsoft.com/office/drawing/2014/main" id="{2294A6F7-4214-4572-B60B-D5129B1F2E6F}"/>
              </a:ext>
            </a:extLst>
          </p:cNvPr>
          <p:cNvSpPr>
            <a:spLocks noGrp="1"/>
          </p:cNvSpPr>
          <p:nvPr>
            <p:ph type="ftr" sz="quarter" idx="14"/>
          </p:nvPr>
        </p:nvSpPr>
        <p:spPr>
          <a:xfrm>
            <a:off x="2121229" y="6961576"/>
            <a:ext cx="9197316" cy="108000"/>
          </a:xfrm>
          <a:prstGeom prst="rect">
            <a:avLst/>
          </a:prstGeom>
        </p:spPr>
        <p:txBody>
          <a:bodyPr/>
          <a:lstStyle/>
          <a:p>
            <a:r>
              <a:rPr lang="fr-FR"/>
              <a:t>[Nom du projet] - Strictement confidentiel - [Mois] [année]</a:t>
            </a:r>
          </a:p>
        </p:txBody>
      </p:sp>
      <p:sp>
        <p:nvSpPr>
          <p:cNvPr id="12" name="Espace réservé du numéro de diapositive 11">
            <a:extLst>
              <a:ext uri="{FF2B5EF4-FFF2-40B4-BE49-F238E27FC236}">
                <a16:creationId xmlns:a16="http://schemas.microsoft.com/office/drawing/2014/main" id="{F0805F4E-C70C-4D3F-AAAF-8B35FCF11A1F}"/>
              </a:ext>
            </a:extLst>
          </p:cNvPr>
          <p:cNvSpPr>
            <a:spLocks noGrp="1"/>
          </p:cNvSpPr>
          <p:nvPr>
            <p:ph type="sldNum" sz="quarter" idx="15"/>
          </p:nvPr>
        </p:nvSpPr>
        <p:spPr/>
        <p:txBody>
          <a:bodyPr/>
          <a:lstStyle/>
          <a:p>
            <a:pPr algn="r"/>
            <a:fld id="{534453CC-A084-42D4-9D73-D28261FC98D3}" type="slidenum">
              <a:rPr lang="fr-FR" smtClean="0"/>
              <a:pPr algn="r"/>
              <a:t>‹#›</a:t>
            </a:fld>
            <a:endParaRPr lang="fr-FR"/>
          </a:p>
        </p:txBody>
      </p:sp>
      <p:sp>
        <p:nvSpPr>
          <p:cNvPr id="4" name="Text Placeholder 3">
            <a:extLst>
              <a:ext uri="{FF2B5EF4-FFF2-40B4-BE49-F238E27FC236}">
                <a16:creationId xmlns:a16="http://schemas.microsoft.com/office/drawing/2014/main" id="{1299D9B1-F549-4243-8834-33736C1530F7}"/>
              </a:ext>
            </a:extLst>
          </p:cNvPr>
          <p:cNvSpPr>
            <a:spLocks noGrp="1"/>
          </p:cNvSpPr>
          <p:nvPr>
            <p:ph type="body" sz="quarter" idx="16" hasCustomPrompt="1"/>
          </p:nvPr>
        </p:nvSpPr>
        <p:spPr>
          <a:xfrm>
            <a:off x="851776" y="1127373"/>
            <a:ext cx="11736227" cy="252000"/>
          </a:xfrm>
        </p:spPr>
        <p:txBody>
          <a:bodyPr vert="horz" lIns="0" tIns="45720" rIns="0" bIns="45720" rtlCol="0" anchor="ctr">
            <a:noAutofit/>
          </a:bodyPr>
          <a:lstStyle>
            <a:lvl1pPr>
              <a:defRPr lang="fr-FR" sz="1600" dirty="0">
                <a:solidFill>
                  <a:schemeClr val="accent3"/>
                </a:solidFill>
                <a:latin typeface="Gotham Medium" pitchFamily="50" charset="0"/>
              </a:defRPr>
            </a:lvl1pPr>
          </a:lstStyle>
          <a:p>
            <a:pPr lvl="0">
              <a:lnSpc>
                <a:spcPct val="120000"/>
              </a:lnSpc>
              <a:spcBef>
                <a:spcPts val="0"/>
              </a:spcBef>
            </a:pPr>
            <a:r>
              <a:rPr lang="en-US"/>
              <a:t>Subtitle</a:t>
            </a:r>
            <a:endParaRPr lang="fr-FR"/>
          </a:p>
        </p:txBody>
      </p:sp>
      <p:sp>
        <p:nvSpPr>
          <p:cNvPr id="5" name="Title 4">
            <a:extLst>
              <a:ext uri="{FF2B5EF4-FFF2-40B4-BE49-F238E27FC236}">
                <a16:creationId xmlns:a16="http://schemas.microsoft.com/office/drawing/2014/main" id="{851CBC65-FD54-4F48-BEBD-BF3F7F7D23DD}"/>
              </a:ext>
            </a:extLst>
          </p:cNvPr>
          <p:cNvSpPr>
            <a:spLocks noGrp="1"/>
          </p:cNvSpPr>
          <p:nvPr>
            <p:ph type="title"/>
          </p:nvPr>
        </p:nvSpPr>
        <p:spPr/>
        <p:txBody>
          <a:bodyPr lIns="0" tIns="115200"/>
          <a:lstStyle>
            <a:lvl1pPr>
              <a:lnSpc>
                <a:spcPts val="2000"/>
              </a:lnSpc>
              <a:defRPr/>
            </a:lvl1pPr>
          </a:lstStyle>
          <a:p>
            <a:r>
              <a:rPr lang="fr-FR"/>
              <a:t>Modifiez le style du titre</a:t>
            </a:r>
          </a:p>
        </p:txBody>
      </p:sp>
    </p:spTree>
    <p:extLst>
      <p:ext uri="{BB962C8B-B14F-4D97-AF65-F5344CB8AC3E}">
        <p14:creationId xmlns:p14="http://schemas.microsoft.com/office/powerpoint/2010/main" val="737273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D5D524-B508-4512-A95D-99CB6AE43EF2}"/>
              </a:ext>
            </a:extLst>
          </p:cNvPr>
          <p:cNvSpPr>
            <a:spLocks noGrp="1"/>
          </p:cNvSpPr>
          <p:nvPr>
            <p:ph type="title"/>
          </p:nvPr>
        </p:nvSpPr>
        <p:spPr>
          <a:xfrm>
            <a:off x="851776" y="604404"/>
            <a:ext cx="11736227" cy="508900"/>
          </a:xfrm>
          <a:prstGeom prst="rect">
            <a:avLst/>
          </a:prstGeom>
        </p:spPr>
        <p:txBody>
          <a:bodyPr/>
          <a:lstStyle>
            <a:lvl1pPr>
              <a:defRPr/>
            </a:lvl1pPr>
          </a:lstStyle>
          <a:p>
            <a:r>
              <a:rPr lang="fr-FR"/>
              <a:t>Modifiez le style du titre</a:t>
            </a:r>
            <a:endParaRPr lang="en-US"/>
          </a:p>
        </p:txBody>
      </p:sp>
      <p:sp>
        <p:nvSpPr>
          <p:cNvPr id="2" name="Content Placeholder 1">
            <a:extLst>
              <a:ext uri="{FF2B5EF4-FFF2-40B4-BE49-F238E27FC236}">
                <a16:creationId xmlns:a16="http://schemas.microsoft.com/office/drawing/2014/main" id="{EE3F0CB1-2BE8-456E-B955-BEDA97A8D75C}"/>
              </a:ext>
            </a:extLst>
          </p:cNvPr>
          <p:cNvSpPr>
            <a:spLocks noGrp="1"/>
          </p:cNvSpPr>
          <p:nvPr>
            <p:ph sz="quarter" idx="13"/>
          </p:nvPr>
        </p:nvSpPr>
        <p:spPr>
          <a:xfrm>
            <a:off x="851774" y="1380101"/>
            <a:ext cx="5643619" cy="54366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a:extLst>
              <a:ext uri="{FF2B5EF4-FFF2-40B4-BE49-F238E27FC236}">
                <a16:creationId xmlns:a16="http://schemas.microsoft.com/office/drawing/2014/main" id="{378CCBCB-004F-4EA9-95AE-7165E43FB630}"/>
              </a:ext>
            </a:extLst>
          </p:cNvPr>
          <p:cNvSpPr>
            <a:spLocks noGrp="1"/>
          </p:cNvSpPr>
          <p:nvPr>
            <p:ph sz="quarter" idx="14"/>
          </p:nvPr>
        </p:nvSpPr>
        <p:spPr>
          <a:xfrm>
            <a:off x="6944384" y="1380101"/>
            <a:ext cx="5643619" cy="54366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Espace réservé de la date 7">
            <a:extLst>
              <a:ext uri="{FF2B5EF4-FFF2-40B4-BE49-F238E27FC236}">
                <a16:creationId xmlns:a16="http://schemas.microsoft.com/office/drawing/2014/main" id="{3F4B2721-B3D4-4E08-AF18-F73C1D1E5825}"/>
              </a:ext>
            </a:extLst>
          </p:cNvPr>
          <p:cNvSpPr>
            <a:spLocks noGrp="1"/>
          </p:cNvSpPr>
          <p:nvPr>
            <p:ph type="dt" sz="half" idx="15"/>
          </p:nvPr>
        </p:nvSpPr>
        <p:spPr>
          <a:xfrm>
            <a:off x="2121229" y="7127084"/>
            <a:ext cx="9197316" cy="108000"/>
          </a:xfrm>
          <a:prstGeom prst="rect">
            <a:avLst/>
          </a:prstGeom>
        </p:spPr>
        <p:txBody>
          <a:bodyPr/>
          <a:lstStyle/>
          <a:p>
            <a:r>
              <a:rPr lang="fr-FR"/>
              <a:t>[Watermark]</a:t>
            </a:r>
          </a:p>
        </p:txBody>
      </p:sp>
      <p:sp>
        <p:nvSpPr>
          <p:cNvPr id="9" name="Espace réservé du pied de page 8">
            <a:extLst>
              <a:ext uri="{FF2B5EF4-FFF2-40B4-BE49-F238E27FC236}">
                <a16:creationId xmlns:a16="http://schemas.microsoft.com/office/drawing/2014/main" id="{B1817B44-CD95-466F-AC86-A407FD2E8166}"/>
              </a:ext>
            </a:extLst>
          </p:cNvPr>
          <p:cNvSpPr>
            <a:spLocks noGrp="1"/>
          </p:cNvSpPr>
          <p:nvPr>
            <p:ph type="ftr" sz="quarter" idx="16"/>
          </p:nvPr>
        </p:nvSpPr>
        <p:spPr>
          <a:xfrm>
            <a:off x="2121229" y="6961576"/>
            <a:ext cx="9197316" cy="108000"/>
          </a:xfrm>
          <a:prstGeom prst="rect">
            <a:avLst/>
          </a:prstGeom>
        </p:spPr>
        <p:txBody>
          <a:bodyPr/>
          <a:lstStyle/>
          <a:p>
            <a:r>
              <a:rPr lang="fr-FR"/>
              <a:t>[Nom du projet] - Strictement confidentiel - [Mois] [année]</a:t>
            </a:r>
          </a:p>
        </p:txBody>
      </p:sp>
      <p:sp>
        <p:nvSpPr>
          <p:cNvPr id="10" name="Espace réservé du numéro de diapositive 9">
            <a:extLst>
              <a:ext uri="{FF2B5EF4-FFF2-40B4-BE49-F238E27FC236}">
                <a16:creationId xmlns:a16="http://schemas.microsoft.com/office/drawing/2014/main" id="{04664486-EDF4-4F8F-9524-0B1B909D6756}"/>
              </a:ext>
            </a:extLst>
          </p:cNvPr>
          <p:cNvSpPr>
            <a:spLocks noGrp="1"/>
          </p:cNvSpPr>
          <p:nvPr>
            <p:ph type="sldNum" sz="quarter" idx="17"/>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229391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ine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D5D524-B508-4512-A95D-99CB6AE43EF2}"/>
              </a:ext>
            </a:extLst>
          </p:cNvPr>
          <p:cNvSpPr>
            <a:spLocks noGrp="1"/>
          </p:cNvSpPr>
          <p:nvPr>
            <p:ph type="title"/>
          </p:nvPr>
        </p:nvSpPr>
        <p:spPr>
          <a:xfrm>
            <a:off x="851776" y="604404"/>
            <a:ext cx="11736227" cy="508900"/>
          </a:xfrm>
          <a:prstGeom prst="rect">
            <a:avLst/>
          </a:prstGeom>
        </p:spPr>
        <p:txBody>
          <a:bodyPr/>
          <a:lstStyle/>
          <a:p>
            <a:r>
              <a:rPr lang="fr-FR"/>
              <a:t>Modifiez le style du titre</a:t>
            </a:r>
            <a:endParaRPr lang="en-US"/>
          </a:p>
        </p:txBody>
      </p:sp>
      <p:sp>
        <p:nvSpPr>
          <p:cNvPr id="2" name="Content Placeholder 1">
            <a:extLst>
              <a:ext uri="{FF2B5EF4-FFF2-40B4-BE49-F238E27FC236}">
                <a16:creationId xmlns:a16="http://schemas.microsoft.com/office/drawing/2014/main" id="{74B3874A-B649-43B6-860B-3D9F0D3DAD77}"/>
              </a:ext>
            </a:extLst>
          </p:cNvPr>
          <p:cNvSpPr>
            <a:spLocks noGrp="1"/>
          </p:cNvSpPr>
          <p:nvPr>
            <p:ph sz="quarter" idx="13"/>
          </p:nvPr>
        </p:nvSpPr>
        <p:spPr>
          <a:xfrm>
            <a:off x="851776" y="1380102"/>
            <a:ext cx="11736227" cy="25083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a:extLst>
              <a:ext uri="{FF2B5EF4-FFF2-40B4-BE49-F238E27FC236}">
                <a16:creationId xmlns:a16="http://schemas.microsoft.com/office/drawing/2014/main" id="{B60B03C9-6E0A-4D97-B36D-C74258C82CAA}"/>
              </a:ext>
            </a:extLst>
          </p:cNvPr>
          <p:cNvSpPr>
            <a:spLocks noGrp="1"/>
          </p:cNvSpPr>
          <p:nvPr>
            <p:ph sz="quarter" idx="14"/>
          </p:nvPr>
        </p:nvSpPr>
        <p:spPr>
          <a:xfrm>
            <a:off x="851776" y="4308401"/>
            <a:ext cx="11736227" cy="25083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Espace réservé de la date 12">
            <a:extLst>
              <a:ext uri="{FF2B5EF4-FFF2-40B4-BE49-F238E27FC236}">
                <a16:creationId xmlns:a16="http://schemas.microsoft.com/office/drawing/2014/main" id="{D65989D2-7AAC-4091-819B-91B38B4B8EF9}"/>
              </a:ext>
            </a:extLst>
          </p:cNvPr>
          <p:cNvSpPr>
            <a:spLocks noGrp="1"/>
          </p:cNvSpPr>
          <p:nvPr>
            <p:ph type="dt" sz="half" idx="17"/>
          </p:nvPr>
        </p:nvSpPr>
        <p:spPr>
          <a:xfrm>
            <a:off x="2121229" y="7127084"/>
            <a:ext cx="9197316" cy="108000"/>
          </a:xfrm>
          <a:prstGeom prst="rect">
            <a:avLst/>
          </a:prstGeom>
        </p:spPr>
        <p:txBody>
          <a:bodyPr/>
          <a:lstStyle/>
          <a:p>
            <a:r>
              <a:rPr lang="fr-FR"/>
              <a:t>[Watermark]</a:t>
            </a:r>
          </a:p>
        </p:txBody>
      </p:sp>
      <p:sp>
        <p:nvSpPr>
          <p:cNvPr id="14" name="Espace réservé du pied de page 13">
            <a:extLst>
              <a:ext uri="{FF2B5EF4-FFF2-40B4-BE49-F238E27FC236}">
                <a16:creationId xmlns:a16="http://schemas.microsoft.com/office/drawing/2014/main" id="{EB36BD65-3E6D-4F79-8336-363C7C223B45}"/>
              </a:ext>
            </a:extLst>
          </p:cNvPr>
          <p:cNvSpPr>
            <a:spLocks noGrp="1"/>
          </p:cNvSpPr>
          <p:nvPr>
            <p:ph type="ftr" sz="quarter" idx="18"/>
          </p:nvPr>
        </p:nvSpPr>
        <p:spPr>
          <a:xfrm>
            <a:off x="2121229" y="6961576"/>
            <a:ext cx="9197316" cy="108000"/>
          </a:xfrm>
          <a:prstGeom prst="rect">
            <a:avLst/>
          </a:prstGeom>
        </p:spPr>
        <p:txBody>
          <a:bodyPr/>
          <a:lstStyle/>
          <a:p>
            <a:r>
              <a:rPr lang="fr-FR"/>
              <a:t>[Nom du projet] - Strictement confidentiel - [Mois] [année]</a:t>
            </a:r>
          </a:p>
        </p:txBody>
      </p:sp>
      <p:sp>
        <p:nvSpPr>
          <p:cNvPr id="15" name="Espace réservé du numéro de diapositive 14">
            <a:extLst>
              <a:ext uri="{FF2B5EF4-FFF2-40B4-BE49-F238E27FC236}">
                <a16:creationId xmlns:a16="http://schemas.microsoft.com/office/drawing/2014/main" id="{8E6B2082-EA15-48CC-AB97-8B67EAD63998}"/>
              </a:ext>
            </a:extLst>
          </p:cNvPr>
          <p:cNvSpPr>
            <a:spLocks noGrp="1"/>
          </p:cNvSpPr>
          <p:nvPr>
            <p:ph type="sldNum" sz="quarter" idx="19"/>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25392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2/3, 1/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6" y="604404"/>
            <a:ext cx="11736227" cy="508900"/>
          </a:xfrm>
          <a:prstGeom prst="rect">
            <a:avLst/>
          </a:prstGeom>
        </p:spPr>
        <p:txBody>
          <a:bodyPr/>
          <a:lstStyle/>
          <a:p>
            <a:r>
              <a:rPr lang="fr-FR"/>
              <a:t>Modifiez le style du titre</a:t>
            </a:r>
            <a:endParaRPr lang="en-US"/>
          </a:p>
        </p:txBody>
      </p:sp>
      <p:sp>
        <p:nvSpPr>
          <p:cNvPr id="2" name="Content Placeholder 1">
            <a:extLst>
              <a:ext uri="{FF2B5EF4-FFF2-40B4-BE49-F238E27FC236}">
                <a16:creationId xmlns:a16="http://schemas.microsoft.com/office/drawing/2014/main" id="{CF2AFEA7-669B-4836-BBD6-B9C1582E2986}"/>
              </a:ext>
            </a:extLst>
          </p:cNvPr>
          <p:cNvSpPr>
            <a:spLocks noGrp="1"/>
          </p:cNvSpPr>
          <p:nvPr>
            <p:ph sz="quarter" idx="13"/>
          </p:nvPr>
        </p:nvSpPr>
        <p:spPr>
          <a:xfrm>
            <a:off x="851774" y="1380101"/>
            <a:ext cx="7544157" cy="54366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Content Placeholder 4">
            <a:extLst>
              <a:ext uri="{FF2B5EF4-FFF2-40B4-BE49-F238E27FC236}">
                <a16:creationId xmlns:a16="http://schemas.microsoft.com/office/drawing/2014/main" id="{DD1BDC4D-B1B2-4DEA-8EDC-5DC55C4B63BD}"/>
              </a:ext>
            </a:extLst>
          </p:cNvPr>
          <p:cNvSpPr>
            <a:spLocks noGrp="1"/>
          </p:cNvSpPr>
          <p:nvPr>
            <p:ph sz="quarter" idx="14"/>
          </p:nvPr>
        </p:nvSpPr>
        <p:spPr>
          <a:xfrm>
            <a:off x="8846111" y="1380101"/>
            <a:ext cx="3741891" cy="54366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44597A25-A66A-46CC-BD8D-2D1DF2639706}"/>
              </a:ext>
            </a:extLst>
          </p:cNvPr>
          <p:cNvSpPr>
            <a:spLocks noGrp="1"/>
          </p:cNvSpPr>
          <p:nvPr>
            <p:ph type="dt" sz="half" idx="15"/>
          </p:nvPr>
        </p:nvSpPr>
        <p:spPr>
          <a:xfrm>
            <a:off x="2121229" y="7127084"/>
            <a:ext cx="9197316" cy="108000"/>
          </a:xfrm>
          <a:prstGeom prst="rect">
            <a:avLst/>
          </a:prstGeom>
        </p:spPr>
        <p:txBody>
          <a:bodyPr/>
          <a:lstStyle/>
          <a:p>
            <a:r>
              <a:rPr lang="fr-FR"/>
              <a:t>[Watermark]</a:t>
            </a:r>
          </a:p>
        </p:txBody>
      </p:sp>
      <p:sp>
        <p:nvSpPr>
          <p:cNvPr id="8" name="Espace réservé du pied de page 7">
            <a:extLst>
              <a:ext uri="{FF2B5EF4-FFF2-40B4-BE49-F238E27FC236}">
                <a16:creationId xmlns:a16="http://schemas.microsoft.com/office/drawing/2014/main" id="{29A39995-736D-4B6F-B1FC-9B03C1992D31}"/>
              </a:ext>
            </a:extLst>
          </p:cNvPr>
          <p:cNvSpPr>
            <a:spLocks noGrp="1"/>
          </p:cNvSpPr>
          <p:nvPr>
            <p:ph type="ftr" sz="quarter" idx="16"/>
          </p:nvPr>
        </p:nvSpPr>
        <p:spPr>
          <a:xfrm>
            <a:off x="2121229" y="6961576"/>
            <a:ext cx="9197316" cy="108000"/>
          </a:xfrm>
          <a:prstGeom prst="rect">
            <a:avLst/>
          </a:prstGeom>
        </p:spPr>
        <p:txBody>
          <a:bodyPr/>
          <a:lstStyle/>
          <a:p>
            <a:r>
              <a:rPr lang="fr-FR"/>
              <a:t>[Nom du projet] - Strictement confidentiel - [Mois] [année]</a:t>
            </a:r>
          </a:p>
        </p:txBody>
      </p:sp>
      <p:sp>
        <p:nvSpPr>
          <p:cNvPr id="10" name="Espace réservé du numéro de diapositive 9">
            <a:extLst>
              <a:ext uri="{FF2B5EF4-FFF2-40B4-BE49-F238E27FC236}">
                <a16:creationId xmlns:a16="http://schemas.microsoft.com/office/drawing/2014/main" id="{CADF6283-6EFD-439E-8C41-337BB65B2F6A}"/>
              </a:ext>
            </a:extLst>
          </p:cNvPr>
          <p:cNvSpPr>
            <a:spLocks noGrp="1"/>
          </p:cNvSpPr>
          <p:nvPr>
            <p:ph type="sldNum" sz="quarter" idx="17"/>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3512257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1/3, 2/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6" y="604404"/>
            <a:ext cx="11736227" cy="508900"/>
          </a:xfrm>
          <a:prstGeom prst="rect">
            <a:avLst/>
          </a:prstGeom>
        </p:spPr>
        <p:txBody>
          <a:bodyPr/>
          <a:lstStyle/>
          <a:p>
            <a:r>
              <a:rPr lang="fr-FR"/>
              <a:t>Modifiez le style du titre</a:t>
            </a:r>
            <a:endParaRPr lang="en-US"/>
          </a:p>
        </p:txBody>
      </p:sp>
      <p:sp>
        <p:nvSpPr>
          <p:cNvPr id="2" name="Content Placeholder 1">
            <a:extLst>
              <a:ext uri="{FF2B5EF4-FFF2-40B4-BE49-F238E27FC236}">
                <a16:creationId xmlns:a16="http://schemas.microsoft.com/office/drawing/2014/main" id="{CF2AFEA7-669B-4836-BBD6-B9C1582E2986}"/>
              </a:ext>
            </a:extLst>
          </p:cNvPr>
          <p:cNvSpPr>
            <a:spLocks noGrp="1"/>
          </p:cNvSpPr>
          <p:nvPr>
            <p:ph sz="quarter" idx="13"/>
          </p:nvPr>
        </p:nvSpPr>
        <p:spPr>
          <a:xfrm>
            <a:off x="851778" y="1380101"/>
            <a:ext cx="3741891" cy="54366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Content Placeholder 4">
            <a:extLst>
              <a:ext uri="{FF2B5EF4-FFF2-40B4-BE49-F238E27FC236}">
                <a16:creationId xmlns:a16="http://schemas.microsoft.com/office/drawing/2014/main" id="{DD1BDC4D-B1B2-4DEA-8EDC-5DC55C4B63BD}"/>
              </a:ext>
            </a:extLst>
          </p:cNvPr>
          <p:cNvSpPr>
            <a:spLocks noGrp="1"/>
          </p:cNvSpPr>
          <p:nvPr>
            <p:ph sz="quarter" idx="14"/>
          </p:nvPr>
        </p:nvSpPr>
        <p:spPr>
          <a:xfrm>
            <a:off x="5043847" y="1380101"/>
            <a:ext cx="7544157" cy="5436617"/>
          </a:xfrm>
          <a:prstGeom prst="rect">
            <a:avLst/>
          </a:prstGeom>
        </p:spPr>
        <p:txBody>
          <a:bodyPr vert="horz" lIns="0" tIns="45720" rIns="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0CBB7263-1649-43AE-BE5A-969512BA6FD8}"/>
              </a:ext>
            </a:extLst>
          </p:cNvPr>
          <p:cNvSpPr>
            <a:spLocks noGrp="1"/>
          </p:cNvSpPr>
          <p:nvPr>
            <p:ph type="dt" sz="half" idx="15"/>
          </p:nvPr>
        </p:nvSpPr>
        <p:spPr>
          <a:xfrm>
            <a:off x="2121229" y="7127084"/>
            <a:ext cx="9197316" cy="108000"/>
          </a:xfrm>
          <a:prstGeom prst="rect">
            <a:avLst/>
          </a:prstGeom>
        </p:spPr>
        <p:txBody>
          <a:bodyPr/>
          <a:lstStyle/>
          <a:p>
            <a:r>
              <a:rPr lang="fr-FR"/>
              <a:t>[Watermark]</a:t>
            </a:r>
          </a:p>
        </p:txBody>
      </p:sp>
      <p:sp>
        <p:nvSpPr>
          <p:cNvPr id="8" name="Espace réservé du pied de page 7">
            <a:extLst>
              <a:ext uri="{FF2B5EF4-FFF2-40B4-BE49-F238E27FC236}">
                <a16:creationId xmlns:a16="http://schemas.microsoft.com/office/drawing/2014/main" id="{19667912-D9FA-44DA-B1C2-2E1F5E03FCEE}"/>
              </a:ext>
            </a:extLst>
          </p:cNvPr>
          <p:cNvSpPr>
            <a:spLocks noGrp="1"/>
          </p:cNvSpPr>
          <p:nvPr>
            <p:ph type="ftr" sz="quarter" idx="16"/>
          </p:nvPr>
        </p:nvSpPr>
        <p:spPr>
          <a:xfrm>
            <a:off x="2121229" y="6961576"/>
            <a:ext cx="9197316" cy="108000"/>
          </a:xfrm>
          <a:prstGeom prst="rect">
            <a:avLst/>
          </a:prstGeom>
        </p:spPr>
        <p:txBody>
          <a:bodyPr/>
          <a:lstStyle/>
          <a:p>
            <a:r>
              <a:rPr lang="fr-FR"/>
              <a:t>[Nom du projet] - Strictement confidentiel - [Mois] [année]</a:t>
            </a:r>
          </a:p>
        </p:txBody>
      </p:sp>
      <p:sp>
        <p:nvSpPr>
          <p:cNvPr id="10" name="Espace réservé du numéro de diapositive 9">
            <a:extLst>
              <a:ext uri="{FF2B5EF4-FFF2-40B4-BE49-F238E27FC236}">
                <a16:creationId xmlns:a16="http://schemas.microsoft.com/office/drawing/2014/main" id="{24FCEF4F-F260-440D-93DF-E45581962BED}"/>
              </a:ext>
            </a:extLst>
          </p:cNvPr>
          <p:cNvSpPr>
            <a:spLocks noGrp="1"/>
          </p:cNvSpPr>
          <p:nvPr>
            <p:ph type="sldNum" sz="quarter" idx="17"/>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156777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1B6EC28-DA44-4F59-9CFA-4E9429B2FFE0}"/>
              </a:ext>
            </a:extLst>
          </p:cNvPr>
          <p:cNvSpPr>
            <a:spLocks noGrp="1"/>
          </p:cNvSpPr>
          <p:nvPr>
            <p:ph sz="quarter" idx="12"/>
          </p:nvPr>
        </p:nvSpPr>
        <p:spPr>
          <a:xfrm>
            <a:off x="851775" y="1380101"/>
            <a:ext cx="3741891"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8">
            <a:extLst>
              <a:ext uri="{FF2B5EF4-FFF2-40B4-BE49-F238E27FC236}">
                <a16:creationId xmlns:a16="http://schemas.microsoft.com/office/drawing/2014/main" id="{CEB146EB-F89B-4205-B39C-4377F5129951}"/>
              </a:ext>
            </a:extLst>
          </p:cNvPr>
          <p:cNvSpPr>
            <a:spLocks noGrp="1"/>
          </p:cNvSpPr>
          <p:nvPr>
            <p:ph type="title"/>
          </p:nvPr>
        </p:nvSpPr>
        <p:spPr>
          <a:xfrm>
            <a:off x="851776" y="604404"/>
            <a:ext cx="11736227" cy="508900"/>
          </a:xfrm>
          <a:prstGeom prst="rect">
            <a:avLst/>
          </a:prstGeom>
        </p:spPr>
        <p:txBody>
          <a:bodyPr/>
          <a:lstStyle/>
          <a:p>
            <a:r>
              <a:rPr lang="fr-FR"/>
              <a:t>Modifiez le style du titre</a:t>
            </a:r>
            <a:endParaRPr lang="en-US"/>
          </a:p>
        </p:txBody>
      </p:sp>
      <p:sp>
        <p:nvSpPr>
          <p:cNvPr id="6" name="Content Placeholder 7">
            <a:extLst>
              <a:ext uri="{FF2B5EF4-FFF2-40B4-BE49-F238E27FC236}">
                <a16:creationId xmlns:a16="http://schemas.microsoft.com/office/drawing/2014/main" id="{91A6DC43-4DB6-4DD2-9BE0-0471247B1A9F}"/>
              </a:ext>
            </a:extLst>
          </p:cNvPr>
          <p:cNvSpPr>
            <a:spLocks noGrp="1"/>
          </p:cNvSpPr>
          <p:nvPr>
            <p:ph sz="quarter" idx="13"/>
          </p:nvPr>
        </p:nvSpPr>
        <p:spPr>
          <a:xfrm>
            <a:off x="4848941" y="1380101"/>
            <a:ext cx="3741891"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Content Placeholder 7">
            <a:extLst>
              <a:ext uri="{FF2B5EF4-FFF2-40B4-BE49-F238E27FC236}">
                <a16:creationId xmlns:a16="http://schemas.microsoft.com/office/drawing/2014/main" id="{ED94F2A3-7638-43ED-83EB-DB2F0B9E9C71}"/>
              </a:ext>
            </a:extLst>
          </p:cNvPr>
          <p:cNvSpPr>
            <a:spLocks noGrp="1"/>
          </p:cNvSpPr>
          <p:nvPr>
            <p:ph sz="quarter" idx="14"/>
          </p:nvPr>
        </p:nvSpPr>
        <p:spPr>
          <a:xfrm>
            <a:off x="8846111" y="1380101"/>
            <a:ext cx="3741891"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Espace réservé de la date 1">
            <a:extLst>
              <a:ext uri="{FF2B5EF4-FFF2-40B4-BE49-F238E27FC236}">
                <a16:creationId xmlns:a16="http://schemas.microsoft.com/office/drawing/2014/main" id="{9D913F7A-DFE9-4DA5-8B9C-B0E92D98D822}"/>
              </a:ext>
            </a:extLst>
          </p:cNvPr>
          <p:cNvSpPr>
            <a:spLocks noGrp="1"/>
          </p:cNvSpPr>
          <p:nvPr>
            <p:ph type="dt" sz="half" idx="15"/>
          </p:nvPr>
        </p:nvSpPr>
        <p:spPr>
          <a:xfrm>
            <a:off x="2121229" y="7127084"/>
            <a:ext cx="9197316" cy="108000"/>
          </a:xfrm>
          <a:prstGeom prst="rect">
            <a:avLst/>
          </a:prstGeom>
        </p:spPr>
        <p:txBody>
          <a:bodyPr/>
          <a:lstStyle/>
          <a:p>
            <a:r>
              <a:rPr lang="fr-FR"/>
              <a:t>[Watermark]</a:t>
            </a:r>
          </a:p>
        </p:txBody>
      </p:sp>
      <p:sp>
        <p:nvSpPr>
          <p:cNvPr id="3" name="Espace réservé du pied de page 2">
            <a:extLst>
              <a:ext uri="{FF2B5EF4-FFF2-40B4-BE49-F238E27FC236}">
                <a16:creationId xmlns:a16="http://schemas.microsoft.com/office/drawing/2014/main" id="{97ECCB34-E1F2-4177-9399-9A840452FE91}"/>
              </a:ext>
            </a:extLst>
          </p:cNvPr>
          <p:cNvSpPr>
            <a:spLocks noGrp="1"/>
          </p:cNvSpPr>
          <p:nvPr>
            <p:ph type="ftr" sz="quarter" idx="16"/>
          </p:nvPr>
        </p:nvSpPr>
        <p:spPr>
          <a:xfrm>
            <a:off x="2121229" y="6961576"/>
            <a:ext cx="9197316" cy="108000"/>
          </a:xfrm>
          <a:prstGeom prst="rect">
            <a:avLst/>
          </a:prstGeom>
        </p:spPr>
        <p:txBody>
          <a:bodyPr/>
          <a:lstStyle/>
          <a:p>
            <a:r>
              <a:rPr lang="fr-FR"/>
              <a:t>[Nom du projet] - Strictement confidentiel - [Mois] [année]</a:t>
            </a:r>
          </a:p>
        </p:txBody>
      </p:sp>
      <p:sp>
        <p:nvSpPr>
          <p:cNvPr id="4" name="Espace réservé du numéro de diapositive 3">
            <a:extLst>
              <a:ext uri="{FF2B5EF4-FFF2-40B4-BE49-F238E27FC236}">
                <a16:creationId xmlns:a16="http://schemas.microsoft.com/office/drawing/2014/main" id="{78FC3B64-169F-4614-BE5E-5E70C1D4AD7C}"/>
              </a:ext>
            </a:extLst>
          </p:cNvPr>
          <p:cNvSpPr>
            <a:spLocks noGrp="1"/>
          </p:cNvSpPr>
          <p:nvPr>
            <p:ph type="sldNum" sz="quarter" idx="17"/>
          </p:nvPr>
        </p:nvSpPr>
        <p:spPr/>
        <p:txBody>
          <a:bodyPr/>
          <a:lstStyle/>
          <a:p>
            <a:pPr algn="r"/>
            <a:fld id="{534453CC-A084-42D4-9D73-D28261FC98D3}" type="slidenum">
              <a:rPr lang="fr-FR" smtClean="0"/>
              <a:pPr algn="r"/>
              <a:t>‹#›</a:t>
            </a:fld>
            <a:endParaRPr lang="fr-FR"/>
          </a:p>
        </p:txBody>
      </p:sp>
    </p:spTree>
    <p:extLst>
      <p:ext uri="{BB962C8B-B14F-4D97-AF65-F5344CB8AC3E}">
        <p14:creationId xmlns:p14="http://schemas.microsoft.com/office/powerpoint/2010/main" val="276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cific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FC53C-5778-4636-BA73-91C8DBF9ACBE}"/>
              </a:ext>
            </a:extLst>
          </p:cNvPr>
          <p:cNvSpPr/>
          <p:nvPr userDrawn="1"/>
        </p:nvSpPr>
        <p:spPr>
          <a:xfrm>
            <a:off x="9269312" y="-1601"/>
            <a:ext cx="4170463" cy="756127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7" tIns="45734" rIns="91467" bIns="45734" numCol="1" spcCol="0" rtlCol="0" fromWordArt="0" anchor="ctr" anchorCtr="0" forceAA="0" compatLnSpc="1">
            <a:prstTxWarp prst="textNoShape">
              <a:avLst/>
            </a:prstTxWarp>
            <a:noAutofit/>
          </a:bodyPr>
          <a:lstStyle/>
          <a:p>
            <a:pPr algn="ctr"/>
            <a:endParaRPr lang="fr-FR" sz="1400"/>
          </a:p>
        </p:txBody>
      </p:sp>
      <p:sp>
        <p:nvSpPr>
          <p:cNvPr id="8" name="Content Placeholder 7">
            <a:extLst>
              <a:ext uri="{FF2B5EF4-FFF2-40B4-BE49-F238E27FC236}">
                <a16:creationId xmlns:a16="http://schemas.microsoft.com/office/drawing/2014/main" id="{51B6EC28-DA44-4F59-9CFA-4E9429B2FFE0}"/>
              </a:ext>
            </a:extLst>
          </p:cNvPr>
          <p:cNvSpPr>
            <a:spLocks noGrp="1"/>
          </p:cNvSpPr>
          <p:nvPr>
            <p:ph sz="quarter" idx="12"/>
          </p:nvPr>
        </p:nvSpPr>
        <p:spPr>
          <a:xfrm>
            <a:off x="851775" y="1380101"/>
            <a:ext cx="3741891"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7">
            <a:extLst>
              <a:ext uri="{FF2B5EF4-FFF2-40B4-BE49-F238E27FC236}">
                <a16:creationId xmlns:a16="http://schemas.microsoft.com/office/drawing/2014/main" id="{91A6DC43-4DB6-4DD2-9BE0-0471247B1A9F}"/>
              </a:ext>
            </a:extLst>
          </p:cNvPr>
          <p:cNvSpPr>
            <a:spLocks noGrp="1"/>
          </p:cNvSpPr>
          <p:nvPr>
            <p:ph sz="quarter" idx="13"/>
          </p:nvPr>
        </p:nvSpPr>
        <p:spPr>
          <a:xfrm>
            <a:off x="4848941" y="1380101"/>
            <a:ext cx="3741891" cy="54366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Espace réservé de la date 1">
            <a:extLst>
              <a:ext uri="{FF2B5EF4-FFF2-40B4-BE49-F238E27FC236}">
                <a16:creationId xmlns:a16="http://schemas.microsoft.com/office/drawing/2014/main" id="{9D913F7A-DFE9-4DA5-8B9C-B0E92D98D822}"/>
              </a:ext>
            </a:extLst>
          </p:cNvPr>
          <p:cNvSpPr>
            <a:spLocks noGrp="1"/>
          </p:cNvSpPr>
          <p:nvPr>
            <p:ph type="dt" sz="half" idx="15"/>
          </p:nvPr>
        </p:nvSpPr>
        <p:spPr>
          <a:xfrm>
            <a:off x="2121229" y="7127084"/>
            <a:ext cx="9197316" cy="108000"/>
          </a:xfrm>
          <a:prstGeom prst="rect">
            <a:avLst/>
          </a:prstGeom>
        </p:spPr>
        <p:txBody>
          <a:bodyPr/>
          <a:lstStyle/>
          <a:p>
            <a:r>
              <a:rPr lang="fr-FR"/>
              <a:t>[Watermark]</a:t>
            </a:r>
          </a:p>
        </p:txBody>
      </p:sp>
      <p:sp>
        <p:nvSpPr>
          <p:cNvPr id="3" name="Espace réservé du pied de page 2">
            <a:extLst>
              <a:ext uri="{FF2B5EF4-FFF2-40B4-BE49-F238E27FC236}">
                <a16:creationId xmlns:a16="http://schemas.microsoft.com/office/drawing/2014/main" id="{97ECCB34-E1F2-4177-9399-9A840452FE91}"/>
              </a:ext>
            </a:extLst>
          </p:cNvPr>
          <p:cNvSpPr>
            <a:spLocks noGrp="1"/>
          </p:cNvSpPr>
          <p:nvPr>
            <p:ph type="ftr" sz="quarter" idx="16"/>
          </p:nvPr>
        </p:nvSpPr>
        <p:spPr>
          <a:xfrm>
            <a:off x="2121229" y="6961576"/>
            <a:ext cx="9197316" cy="108000"/>
          </a:xfrm>
          <a:prstGeom prst="rect">
            <a:avLst/>
          </a:prstGeom>
        </p:spPr>
        <p:txBody>
          <a:bodyPr/>
          <a:lstStyle/>
          <a:p>
            <a:r>
              <a:rPr lang="fr-FR"/>
              <a:t>[Nom du projet] - Strictement confidentiel - [Mois] [année]</a:t>
            </a:r>
          </a:p>
        </p:txBody>
      </p:sp>
      <p:sp>
        <p:nvSpPr>
          <p:cNvPr id="4" name="Espace réservé du numéro de diapositive 3">
            <a:extLst>
              <a:ext uri="{FF2B5EF4-FFF2-40B4-BE49-F238E27FC236}">
                <a16:creationId xmlns:a16="http://schemas.microsoft.com/office/drawing/2014/main" id="{78FC3B64-169F-4614-BE5E-5E70C1D4AD7C}"/>
              </a:ext>
            </a:extLst>
          </p:cNvPr>
          <p:cNvSpPr>
            <a:spLocks noGrp="1"/>
          </p:cNvSpPr>
          <p:nvPr>
            <p:ph type="sldNum" sz="quarter" idx="17"/>
          </p:nvPr>
        </p:nvSpPr>
        <p:spPr/>
        <p:txBody>
          <a:bodyPr/>
          <a:lstStyle/>
          <a:p>
            <a:pPr algn="r"/>
            <a:fld id="{534453CC-A084-42D4-9D73-D28261FC98D3}" type="slidenum">
              <a:rPr lang="fr-FR" smtClean="0"/>
              <a:pPr algn="r"/>
              <a:t>‹#›</a:t>
            </a:fld>
            <a:endParaRPr lang="fr-FR"/>
          </a:p>
        </p:txBody>
      </p:sp>
      <p:sp>
        <p:nvSpPr>
          <p:cNvPr id="7" name="Title 6">
            <a:extLst>
              <a:ext uri="{FF2B5EF4-FFF2-40B4-BE49-F238E27FC236}">
                <a16:creationId xmlns:a16="http://schemas.microsoft.com/office/drawing/2014/main" id="{FD4BA7E9-09CB-48E7-A3B8-0E577F59AB15}"/>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476903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22CEF2-763A-48E8-9839-59FDE6E4CB1C}"/>
              </a:ext>
            </a:extLst>
          </p:cNvPr>
          <p:cNvSpPr>
            <a:spLocks noGrp="1"/>
          </p:cNvSpPr>
          <p:nvPr>
            <p:ph type="sldNum" sz="quarter" idx="4"/>
          </p:nvPr>
        </p:nvSpPr>
        <p:spPr>
          <a:xfrm>
            <a:off x="11843802" y="6944489"/>
            <a:ext cx="744200" cy="303323"/>
          </a:xfrm>
          <a:prstGeom prst="rect">
            <a:avLst/>
          </a:prstGeom>
        </p:spPr>
        <p:txBody>
          <a:bodyPr vert="horz" lIns="0" tIns="118800" rIns="0" bIns="0" rtlCol="0" anchor="ctr"/>
          <a:lstStyle>
            <a:lvl1pPr>
              <a:defRPr lang="fr-FR" sz="1000" smtClean="0">
                <a:solidFill>
                  <a:schemeClr val="tx2"/>
                </a:solidFill>
                <a:latin typeface="Corbel" panose="020B0503020204020204" pitchFamily="34" charset="0"/>
              </a:defRPr>
            </a:lvl1pPr>
          </a:lstStyle>
          <a:p>
            <a:pPr algn="r"/>
            <a:fld id="{534453CC-A084-42D4-9D73-D28261FC98D3}" type="slidenum">
              <a:rPr lang="en-US" smtClean="0"/>
              <a:pPr algn="r"/>
              <a:t>‹#›</a:t>
            </a:fld>
            <a:endParaRPr lang="en-US"/>
          </a:p>
        </p:txBody>
      </p:sp>
      <p:cxnSp>
        <p:nvCxnSpPr>
          <p:cNvPr id="4" name="Straight Connector 25">
            <a:extLst>
              <a:ext uri="{FF2B5EF4-FFF2-40B4-BE49-F238E27FC236}">
                <a16:creationId xmlns:a16="http://schemas.microsoft.com/office/drawing/2014/main" id="{D2CB01A0-86D3-47F9-88A7-D12D6D4D0CDA}"/>
              </a:ext>
            </a:extLst>
          </p:cNvPr>
          <p:cNvCxnSpPr>
            <a:cxnSpLocks/>
          </p:cNvCxnSpPr>
          <p:nvPr userDrawn="1"/>
        </p:nvCxnSpPr>
        <p:spPr>
          <a:xfrm flipV="1">
            <a:off x="851775" y="4"/>
            <a:ext cx="0" cy="314985"/>
          </a:xfrm>
          <a:prstGeom prst="line">
            <a:avLst/>
          </a:prstGeom>
          <a:ln w="19050">
            <a:solidFill>
              <a:srgbClr val="004A2F"/>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3BE9690C-B3E6-43CD-80C5-4AC120F74A9A}"/>
              </a:ext>
            </a:extLst>
          </p:cNvPr>
          <p:cNvSpPr>
            <a:spLocks noGrp="1"/>
          </p:cNvSpPr>
          <p:nvPr>
            <p:ph type="body" idx="1"/>
          </p:nvPr>
        </p:nvSpPr>
        <p:spPr>
          <a:xfrm>
            <a:off x="851776" y="1380101"/>
            <a:ext cx="11736227" cy="5436617"/>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le Placeholder 9">
            <a:extLst>
              <a:ext uri="{FF2B5EF4-FFF2-40B4-BE49-F238E27FC236}">
                <a16:creationId xmlns:a16="http://schemas.microsoft.com/office/drawing/2014/main" id="{C8A2976C-CD16-4C6B-AC9C-65253A54A453}"/>
              </a:ext>
            </a:extLst>
          </p:cNvPr>
          <p:cNvSpPr>
            <a:spLocks noGrp="1"/>
          </p:cNvSpPr>
          <p:nvPr>
            <p:ph type="title"/>
          </p:nvPr>
        </p:nvSpPr>
        <p:spPr>
          <a:xfrm>
            <a:off x="851776" y="604404"/>
            <a:ext cx="11736227" cy="508900"/>
          </a:xfrm>
          <a:prstGeom prst="rect">
            <a:avLst/>
          </a:prstGeom>
        </p:spPr>
        <p:txBody>
          <a:bodyPr vert="horz" lIns="0" tIns="45720" rIns="0" bIns="45720" rtlCol="0" anchor="t">
            <a:normAutofit/>
          </a:bodyPr>
          <a:lstStyle/>
          <a:p>
            <a:r>
              <a:rPr lang="fr-FR"/>
              <a:t>Modifiez le style du titre</a:t>
            </a:r>
            <a:endParaRPr lang="en-US"/>
          </a:p>
        </p:txBody>
      </p:sp>
    </p:spTree>
    <p:extLst>
      <p:ext uri="{BB962C8B-B14F-4D97-AF65-F5344CB8AC3E}">
        <p14:creationId xmlns:p14="http://schemas.microsoft.com/office/powerpoint/2010/main" val="287185261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704" r:id="rId3"/>
    <p:sldLayoutId id="2147483653" r:id="rId4"/>
    <p:sldLayoutId id="2147483703" r:id="rId5"/>
    <p:sldLayoutId id="2147483660" r:id="rId6"/>
    <p:sldLayoutId id="2147483661" r:id="rId7"/>
    <p:sldLayoutId id="2147483662" r:id="rId8"/>
    <p:sldLayoutId id="2147483705" r:id="rId9"/>
    <p:sldLayoutId id="2147483655" r:id="rId10"/>
    <p:sldLayoutId id="2147483683" r:id="rId11"/>
    <p:sldLayoutId id="2147483656" r:id="rId12"/>
    <p:sldLayoutId id="2147483702" r:id="rId13"/>
    <p:sldLayoutId id="2147483706" r:id="rId14"/>
    <p:sldLayoutId id="2147483707" r:id="rId15"/>
  </p:sldLayoutIdLst>
  <p:hf hdr="0"/>
  <p:txStyles>
    <p:titleStyle>
      <a:lvl1pPr algn="l" defTabSz="1007943" rtl="0" eaLnBrk="1" latinLnBrk="0" hangingPunct="1">
        <a:lnSpc>
          <a:spcPct val="100000"/>
        </a:lnSpc>
        <a:spcBef>
          <a:spcPts val="0"/>
        </a:spcBef>
        <a:buNone/>
        <a:defRPr lang="en-GB" sz="2205" kern="1200" dirty="0" smtClean="0">
          <a:solidFill>
            <a:schemeClr val="tx2"/>
          </a:solidFill>
          <a:latin typeface="Gotham Medium" pitchFamily="50" charset="0"/>
          <a:ea typeface="+mn-ea"/>
          <a:cs typeface="+mn-cs"/>
        </a:defRPr>
      </a:lvl1pPr>
    </p:titleStyle>
    <p:bodyStyle>
      <a:lvl1pPr marL="0" indent="0" algn="l" defTabSz="1007943" rtl="0" eaLnBrk="1" latinLnBrk="0" hangingPunct="1">
        <a:lnSpc>
          <a:spcPct val="100000"/>
        </a:lnSpc>
        <a:spcBef>
          <a:spcPts val="1213"/>
        </a:spcBef>
        <a:spcAft>
          <a:spcPts val="992"/>
        </a:spcAft>
        <a:buFont typeface="Arial" panose="020B0604020202020204" pitchFamily="34" charset="0"/>
        <a:buNone/>
        <a:defRPr sz="1543" kern="1200">
          <a:solidFill>
            <a:schemeClr val="tx2"/>
          </a:solidFill>
          <a:latin typeface="Gotham Medium" panose="02000603030000020004" pitchFamily="2" charset="0"/>
          <a:ea typeface="+mn-ea"/>
          <a:cs typeface="+mn-cs"/>
        </a:defRPr>
      </a:lvl1pPr>
      <a:lvl2pPr marL="0" indent="0" algn="l" defTabSz="1007943" rtl="0" eaLnBrk="1" latinLnBrk="0" hangingPunct="1">
        <a:lnSpc>
          <a:spcPct val="120000"/>
        </a:lnSpc>
        <a:spcBef>
          <a:spcPts val="331"/>
        </a:spcBef>
        <a:spcAft>
          <a:spcPts val="331"/>
        </a:spcAft>
        <a:buFont typeface="Arial" panose="020B0604020202020204" pitchFamily="34" charset="0"/>
        <a:buNone/>
        <a:defRPr sz="1213" b="0" kern="1200">
          <a:solidFill>
            <a:schemeClr val="tx2"/>
          </a:solidFill>
          <a:latin typeface="Gotham Medium" panose="02000603030000020004" pitchFamily="2" charset="0"/>
          <a:ea typeface="+mn-ea"/>
          <a:cs typeface="+mn-cs"/>
        </a:defRPr>
      </a:lvl2pPr>
      <a:lvl3pPr marL="0" indent="0" algn="l" defTabSz="1007943" rtl="0" eaLnBrk="1" latinLnBrk="0" hangingPunct="1">
        <a:lnSpc>
          <a:spcPct val="100000"/>
        </a:lnSpc>
        <a:spcBef>
          <a:spcPts val="110"/>
        </a:spcBef>
        <a:spcAft>
          <a:spcPts val="110"/>
        </a:spcAft>
        <a:buFont typeface="Arial" panose="020B0604020202020204" pitchFamily="34" charset="0"/>
        <a:buNone/>
        <a:defRPr sz="1157" kern="1200">
          <a:solidFill>
            <a:schemeClr val="tx2"/>
          </a:solidFill>
          <a:latin typeface="+mn-lt"/>
          <a:ea typeface="+mn-ea"/>
          <a:cs typeface="+mn-cs"/>
        </a:defRPr>
      </a:lvl3pPr>
      <a:lvl4pPr marL="396828" indent="-198414" algn="l" defTabSz="1007943" rtl="0" eaLnBrk="1" latinLnBrk="0" hangingPunct="1">
        <a:lnSpc>
          <a:spcPct val="100000"/>
        </a:lnSpc>
        <a:spcBef>
          <a:spcPts val="110"/>
        </a:spcBef>
        <a:spcAft>
          <a:spcPts val="110"/>
        </a:spcAft>
        <a:buClr>
          <a:schemeClr val="tx1"/>
        </a:buClr>
        <a:buSzPct val="100000"/>
        <a:buFont typeface="Arial" panose="020B0604020202020204" pitchFamily="34" charset="0"/>
        <a:buChar char="‒"/>
        <a:defRPr sz="1157" kern="1200">
          <a:solidFill>
            <a:schemeClr val="tx2"/>
          </a:solidFill>
          <a:latin typeface="+mn-lt"/>
          <a:ea typeface="+mn-ea"/>
          <a:cs typeface="+mn-cs"/>
        </a:defRPr>
      </a:lvl4pPr>
      <a:lvl5pPr marL="396828" indent="-198414" algn="l" defTabSz="1007943" rtl="0" eaLnBrk="1" latinLnBrk="0" hangingPunct="1">
        <a:lnSpc>
          <a:spcPct val="100000"/>
        </a:lnSpc>
        <a:spcBef>
          <a:spcPts val="110"/>
        </a:spcBef>
        <a:spcAft>
          <a:spcPts val="110"/>
        </a:spcAft>
        <a:buClr>
          <a:schemeClr val="tx1"/>
        </a:buClr>
        <a:buFont typeface="Arial" panose="020B0604020202020204" pitchFamily="34" charset="0"/>
        <a:buChar char="‒"/>
        <a:defRPr sz="1157" kern="1200">
          <a:solidFill>
            <a:schemeClr val="tx2"/>
          </a:solidFill>
          <a:latin typeface="+mn-lt"/>
          <a:ea typeface="+mn-ea"/>
          <a:cs typeface="+mn-cs"/>
        </a:defRPr>
      </a:lvl5pPr>
      <a:lvl6pPr marL="396828" indent="-198414" algn="l" defTabSz="1007943" rtl="0" eaLnBrk="1" latinLnBrk="0" hangingPunct="1">
        <a:lnSpc>
          <a:spcPct val="100000"/>
        </a:lnSpc>
        <a:spcBef>
          <a:spcPts val="110"/>
        </a:spcBef>
        <a:spcAft>
          <a:spcPts val="110"/>
        </a:spcAft>
        <a:buClr>
          <a:schemeClr val="tx1"/>
        </a:buClr>
        <a:buFont typeface="Arial" panose="020B0604020202020204" pitchFamily="34" charset="0"/>
        <a:buChar char="‒"/>
        <a:defRPr sz="1157"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fr-FR"/>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7" userDrawn="1">
          <p15:clr>
            <a:srgbClr val="F26B43"/>
          </p15:clr>
        </p15:guide>
        <p15:guide id="2" pos="7939" userDrawn="1">
          <p15:clr>
            <a:srgbClr val="F26B43"/>
          </p15:clr>
        </p15:guide>
        <p15:guide id="3" pos="2894" userDrawn="1">
          <p15:clr>
            <a:srgbClr val="F26B43"/>
          </p15:clr>
        </p15:guide>
        <p15:guide id="4" pos="3178" userDrawn="1">
          <p15:clr>
            <a:srgbClr val="F26B43"/>
          </p15:clr>
        </p15:guide>
        <p15:guide id="5" pos="4092" userDrawn="1">
          <p15:clr>
            <a:srgbClr val="F26B43"/>
          </p15:clr>
        </p15:guide>
        <p15:guide id="6" pos="4373" userDrawn="1">
          <p15:clr>
            <a:srgbClr val="F26B43"/>
          </p15:clr>
        </p15:guide>
        <p15:guide id="7" pos="5288" userDrawn="1">
          <p15:clr>
            <a:srgbClr val="F26B43"/>
          </p15:clr>
        </p15:guide>
        <p15:guide id="8" pos="5572" userDrawn="1">
          <p15:clr>
            <a:srgbClr val="F26B43"/>
          </p15:clr>
        </p15:guide>
        <p15:guide id="9" orient="horz" pos="864" userDrawn="1">
          <p15:clr>
            <a:srgbClr val="F26B43"/>
          </p15:clr>
        </p15:guide>
        <p15:guide id="10" orient="horz" pos="4299" userDrawn="1">
          <p15:clr>
            <a:srgbClr val="F26B43"/>
          </p15:clr>
        </p15:guide>
        <p15:guide id="11" orient="horz" pos="2449" userDrawn="1">
          <p15:clr>
            <a:srgbClr val="F26B43"/>
          </p15:clr>
        </p15:guide>
        <p15:guide id="12" orient="horz" pos="27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994" y="201825"/>
            <a:ext cx="6047899" cy="8399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35994" y="1175950"/>
            <a:ext cx="6047899" cy="33260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35994" y="4671133"/>
            <a:ext cx="1567974" cy="268322"/>
          </a:xfrm>
          <a:prstGeom prst="rect">
            <a:avLst/>
          </a:prstGeom>
        </p:spPr>
        <p:txBody>
          <a:bodyPr vert="horz" lIns="91440" tIns="45720" rIns="91440" bIns="45720" rtlCol="0" anchor="ctr"/>
          <a:lstStyle>
            <a:lvl1pPr algn="l">
              <a:defRPr sz="882">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2295962" y="4671133"/>
            <a:ext cx="2127964" cy="268322"/>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15919" y="4671133"/>
            <a:ext cx="1567974" cy="268322"/>
          </a:xfrm>
          <a:prstGeom prst="rect">
            <a:avLst/>
          </a:prstGeom>
        </p:spPr>
        <p:txBody>
          <a:bodyPr vert="horz" lIns="91440" tIns="45720" rIns="91440" bIns="45720" rtlCol="0" anchor="ctr"/>
          <a:lstStyle>
            <a:lvl1pPr algn="r">
              <a:defRPr sz="882">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273378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671993" rtl="0" eaLnBrk="1" latinLnBrk="0" hangingPunct="1">
        <a:spcBef>
          <a:spcPct val="0"/>
        </a:spcBef>
        <a:buNone/>
        <a:defRPr sz="3234" kern="1200">
          <a:solidFill>
            <a:schemeClr val="tx1"/>
          </a:solidFill>
          <a:latin typeface="+mj-lt"/>
          <a:ea typeface="+mj-ea"/>
          <a:cs typeface="+mj-cs"/>
        </a:defRPr>
      </a:lvl1pPr>
    </p:titleStyle>
    <p:bodyStyle>
      <a:lvl1pPr marL="251997" indent="-251997" algn="l" defTabSz="671993" rtl="0" eaLnBrk="1" latinLnBrk="0" hangingPunct="1">
        <a:spcBef>
          <a:spcPct val="20000"/>
        </a:spcBef>
        <a:buFont typeface="Arial" pitchFamily="34" charset="0"/>
        <a:buChar char="•"/>
        <a:defRPr sz="2352" kern="1200">
          <a:solidFill>
            <a:schemeClr val="tx1"/>
          </a:solidFill>
          <a:latin typeface="+mn-lt"/>
          <a:ea typeface="+mn-ea"/>
          <a:cs typeface="+mn-cs"/>
        </a:defRPr>
      </a:lvl1pPr>
      <a:lvl2pPr marL="545994" indent="-209998" algn="l" defTabSz="671993" rtl="0" eaLnBrk="1" latinLnBrk="0" hangingPunct="1">
        <a:spcBef>
          <a:spcPct val="20000"/>
        </a:spcBef>
        <a:buFont typeface="Arial" pitchFamily="34" charset="0"/>
        <a:buChar char="–"/>
        <a:defRPr sz="2058" kern="1200">
          <a:solidFill>
            <a:schemeClr val="tx1"/>
          </a:solidFill>
          <a:latin typeface="+mn-lt"/>
          <a:ea typeface="+mn-ea"/>
          <a:cs typeface="+mn-cs"/>
        </a:defRPr>
      </a:lvl2pPr>
      <a:lvl3pPr marL="839991" indent="-167998" algn="l" defTabSz="671993" rtl="0" eaLnBrk="1" latinLnBrk="0" hangingPunct="1">
        <a:spcBef>
          <a:spcPct val="20000"/>
        </a:spcBef>
        <a:buFont typeface="Arial" pitchFamily="34" charset="0"/>
        <a:buChar char="•"/>
        <a:defRPr sz="1764" kern="1200">
          <a:solidFill>
            <a:schemeClr val="tx1"/>
          </a:solidFill>
          <a:latin typeface="+mn-lt"/>
          <a:ea typeface="+mn-ea"/>
          <a:cs typeface="+mn-cs"/>
        </a:defRPr>
      </a:lvl3pPr>
      <a:lvl4pPr marL="1175987" indent="-167998" algn="l" defTabSz="671993" rtl="0" eaLnBrk="1" latinLnBrk="0" hangingPunct="1">
        <a:spcBef>
          <a:spcPct val="20000"/>
        </a:spcBef>
        <a:buFont typeface="Arial" pitchFamily="34" charset="0"/>
        <a:buChar char="–"/>
        <a:defRPr sz="1470" kern="1200">
          <a:solidFill>
            <a:schemeClr val="tx1"/>
          </a:solidFill>
          <a:latin typeface="+mn-lt"/>
          <a:ea typeface="+mn-ea"/>
          <a:cs typeface="+mn-cs"/>
        </a:defRPr>
      </a:lvl4pPr>
      <a:lvl5pPr marL="1511983" indent="-167998" algn="l" defTabSz="671993" rtl="0" eaLnBrk="1" latinLnBrk="0" hangingPunct="1">
        <a:spcBef>
          <a:spcPct val="20000"/>
        </a:spcBef>
        <a:buFont typeface="Arial" pitchFamily="34" charset="0"/>
        <a:buChar char="»"/>
        <a:defRPr sz="1470" kern="1200">
          <a:solidFill>
            <a:schemeClr val="tx1"/>
          </a:solidFill>
          <a:latin typeface="+mn-lt"/>
          <a:ea typeface="+mn-ea"/>
          <a:cs typeface="+mn-cs"/>
        </a:defRPr>
      </a:lvl5pPr>
      <a:lvl6pPr marL="1847980" indent="-167998" algn="l" defTabSz="671993"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183976" indent="-167998" algn="l" defTabSz="671993"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19972" indent="-167998" algn="l" defTabSz="671993"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855968" indent="-167998" algn="l" defTabSz="671993"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71993" rtl="0" eaLnBrk="1" latinLnBrk="0" hangingPunct="1">
        <a:defRPr sz="1323" kern="1200">
          <a:solidFill>
            <a:schemeClr val="tx1"/>
          </a:solidFill>
          <a:latin typeface="+mn-lt"/>
          <a:ea typeface="+mn-ea"/>
          <a:cs typeface="+mn-cs"/>
        </a:defRPr>
      </a:lvl1pPr>
      <a:lvl2pPr marL="335996" algn="l" defTabSz="671993" rtl="0" eaLnBrk="1" latinLnBrk="0" hangingPunct="1">
        <a:defRPr sz="1323" kern="1200">
          <a:solidFill>
            <a:schemeClr val="tx1"/>
          </a:solidFill>
          <a:latin typeface="+mn-lt"/>
          <a:ea typeface="+mn-ea"/>
          <a:cs typeface="+mn-cs"/>
        </a:defRPr>
      </a:lvl2pPr>
      <a:lvl3pPr marL="671993" algn="l" defTabSz="671993" rtl="0" eaLnBrk="1" latinLnBrk="0" hangingPunct="1">
        <a:defRPr sz="1323" kern="1200">
          <a:solidFill>
            <a:schemeClr val="tx1"/>
          </a:solidFill>
          <a:latin typeface="+mn-lt"/>
          <a:ea typeface="+mn-ea"/>
          <a:cs typeface="+mn-cs"/>
        </a:defRPr>
      </a:lvl3pPr>
      <a:lvl4pPr marL="1007989" algn="l" defTabSz="671993" rtl="0" eaLnBrk="1" latinLnBrk="0" hangingPunct="1">
        <a:defRPr sz="1323" kern="1200">
          <a:solidFill>
            <a:schemeClr val="tx1"/>
          </a:solidFill>
          <a:latin typeface="+mn-lt"/>
          <a:ea typeface="+mn-ea"/>
          <a:cs typeface="+mn-cs"/>
        </a:defRPr>
      </a:lvl4pPr>
      <a:lvl5pPr marL="1343985" algn="l" defTabSz="671993" rtl="0" eaLnBrk="1" latinLnBrk="0" hangingPunct="1">
        <a:defRPr sz="1323" kern="1200">
          <a:solidFill>
            <a:schemeClr val="tx1"/>
          </a:solidFill>
          <a:latin typeface="+mn-lt"/>
          <a:ea typeface="+mn-ea"/>
          <a:cs typeface="+mn-cs"/>
        </a:defRPr>
      </a:lvl5pPr>
      <a:lvl6pPr marL="1679981" algn="l" defTabSz="671993" rtl="0" eaLnBrk="1" latinLnBrk="0" hangingPunct="1">
        <a:defRPr sz="1323" kern="1200">
          <a:solidFill>
            <a:schemeClr val="tx1"/>
          </a:solidFill>
          <a:latin typeface="+mn-lt"/>
          <a:ea typeface="+mn-ea"/>
          <a:cs typeface="+mn-cs"/>
        </a:defRPr>
      </a:lvl6pPr>
      <a:lvl7pPr marL="2015978" algn="l" defTabSz="671993" rtl="0" eaLnBrk="1" latinLnBrk="0" hangingPunct="1">
        <a:defRPr sz="1323" kern="1200">
          <a:solidFill>
            <a:schemeClr val="tx1"/>
          </a:solidFill>
          <a:latin typeface="+mn-lt"/>
          <a:ea typeface="+mn-ea"/>
          <a:cs typeface="+mn-cs"/>
        </a:defRPr>
      </a:lvl7pPr>
      <a:lvl8pPr marL="2351974" algn="l" defTabSz="671993" rtl="0" eaLnBrk="1" latinLnBrk="0" hangingPunct="1">
        <a:defRPr sz="1323" kern="1200">
          <a:solidFill>
            <a:schemeClr val="tx1"/>
          </a:solidFill>
          <a:latin typeface="+mn-lt"/>
          <a:ea typeface="+mn-ea"/>
          <a:cs typeface="+mn-cs"/>
        </a:defRPr>
      </a:lvl8pPr>
      <a:lvl9pPr marL="2687970" algn="l" defTabSz="671993"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3.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notesSlide" Target="../notesSlides/notesSlide9.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64.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notesSlide" Target="../notesSlides/notesSlide10.xml"/><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5.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4.png"/><Relationship Id="rId9" Type="http://schemas.openxmlformats.org/officeDocument/2006/relationships/image" Target="../media/image70.svg"/><Relationship Id="rId1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5.xml"/><Relationship Id="rId4" Type="http://schemas.openxmlformats.org/officeDocument/2006/relationships/image" Target="../media/image79.jpe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jpeg"/><Relationship Id="rId1" Type="http://schemas.openxmlformats.org/officeDocument/2006/relationships/slideLayout" Target="../slideLayouts/slideLayout15.xml"/><Relationship Id="rId4" Type="http://schemas.openxmlformats.org/officeDocument/2006/relationships/image" Target="../media/image78.sv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jpg"/><Relationship Id="rId1" Type="http://schemas.openxmlformats.org/officeDocument/2006/relationships/slideLayout" Target="../slideLayouts/slideLayout15.xml"/><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84.png"/><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sv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svg"/><Relationship Id="rId2" Type="http://schemas.openxmlformats.org/officeDocument/2006/relationships/slideLayout" Target="../slideLayouts/slideLayout15.xml"/><Relationship Id="rId16" Type="http://schemas.openxmlformats.org/officeDocument/2006/relationships/image" Target="../media/image24.svg"/><Relationship Id="rId20" Type="http://schemas.openxmlformats.org/officeDocument/2006/relationships/image" Target="../media/image28.png"/><Relationship Id="rId29" Type="http://schemas.openxmlformats.org/officeDocument/2006/relationships/image" Target="../media/image5.svg"/><Relationship Id="rId1" Type="http://schemas.openxmlformats.org/officeDocument/2006/relationships/tags" Target="../tags/tag7.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svg"/><Relationship Id="rId28" Type="http://schemas.openxmlformats.org/officeDocument/2006/relationships/image" Target="../media/image4.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png"/><Relationship Id="rId27" Type="http://schemas.openxmlformats.org/officeDocument/2006/relationships/image" Target="../media/image35.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7.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notesSlide" Target="../notesSlides/notesSlide6.xml"/><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slideLayout" Target="../slideLayouts/slideLayout2.xml"/><Relationship Id="rId16" Type="http://schemas.openxmlformats.org/officeDocument/2006/relationships/image" Target="../media/image50.jpeg"/><Relationship Id="rId20" Type="http://schemas.openxmlformats.org/officeDocument/2006/relationships/image" Target="../media/image5.svg"/><Relationship Id="rId1" Type="http://schemas.openxmlformats.org/officeDocument/2006/relationships/tags" Target="../tags/tag9.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jpeg"/><Relationship Id="rId10" Type="http://schemas.openxmlformats.org/officeDocument/2006/relationships/image" Target="../media/image44.png"/><Relationship Id="rId19" Type="http://schemas.openxmlformats.org/officeDocument/2006/relationships/image" Target="../media/image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notesSlide" Target="../notesSlides/notesSlide7.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sv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4.png"/><Relationship Id="rId9" Type="http://schemas.openxmlformats.org/officeDocument/2006/relationships/image" Target="../media/image56.pn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6989"/>
        </a:solidFill>
        <a:effectLst/>
      </p:bgPr>
    </p:bg>
    <p:spTree>
      <p:nvGrpSpPr>
        <p:cNvPr id="1" name=""/>
        <p:cNvGrpSpPr/>
        <p:nvPr/>
      </p:nvGrpSpPr>
      <p:grpSpPr>
        <a:xfrm>
          <a:off x="0" y="0"/>
          <a:ext cx="0" cy="0"/>
          <a:chOff x="0" y="0"/>
          <a:chExt cx="0" cy="0"/>
        </a:xfrm>
      </p:grpSpPr>
      <p:pic>
        <p:nvPicPr>
          <p:cNvPr id="3" name="Picture 2" descr="A logo with a brain and text&#10;&#10;Description automatically generated">
            <a:extLst>
              <a:ext uri="{FF2B5EF4-FFF2-40B4-BE49-F238E27FC236}">
                <a16:creationId xmlns:a16="http://schemas.microsoft.com/office/drawing/2014/main" id="{7418C36E-9D46-39BF-FABB-3DFFF150841E}"/>
              </a:ext>
            </a:extLst>
          </p:cNvPr>
          <p:cNvPicPr>
            <a:picLocks noChangeAspect="1"/>
          </p:cNvPicPr>
          <p:nvPr/>
        </p:nvPicPr>
        <p:blipFill>
          <a:blip r:embed="rId4"/>
          <a:stretch>
            <a:fillRect/>
          </a:stretch>
        </p:blipFill>
        <p:spPr>
          <a:xfrm>
            <a:off x="2940049" y="0"/>
            <a:ext cx="7559675" cy="7559675"/>
          </a:xfrm>
          <a:prstGeom prst="rect">
            <a:avLst/>
          </a:prstGeom>
        </p:spPr>
      </p:pic>
    </p:spTree>
    <p:custDataLst>
      <p:tags r:id="rId1"/>
    </p:custDataLst>
    <p:extLst>
      <p:ext uri="{BB962C8B-B14F-4D97-AF65-F5344CB8AC3E}">
        <p14:creationId xmlns:p14="http://schemas.microsoft.com/office/powerpoint/2010/main" val="276139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BC2AB94C-3600-AEF8-E540-5B5109AC6EA2}"/>
              </a:ext>
            </a:extLst>
          </p:cNvPr>
          <p:cNvSpPr/>
          <p:nvPr/>
        </p:nvSpPr>
        <p:spPr>
          <a:xfrm>
            <a:off x="807590" y="3084844"/>
            <a:ext cx="12194977" cy="292250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Corbel" panose="020B0503020204020204" pitchFamily="34" charset="0"/>
            </a:endParaRPr>
          </a:p>
        </p:txBody>
      </p:sp>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a:ea typeface="Tahoma" panose="020B0604030504040204" pitchFamily="34" charset="0"/>
                <a:cs typeface="Tahoma" panose="020B0604030504040204" pitchFamily="34" charset="0"/>
              </a:rPr>
              <a:t>Funding So Far: Activation of program HALO By Smart Capital</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a:ea typeface="Tahoma" panose="020B0604030504040204" pitchFamily="34" charset="0"/>
                <a:cs typeface="Tahoma" panose="020B0604030504040204" pitchFamily="34" charset="0"/>
              </a:rPr>
              <a:t>09 – funding</a:t>
            </a:r>
          </a:p>
        </p:txBody>
      </p:sp>
      <p:pic>
        <p:nvPicPr>
          <p:cNvPr id="133" name="Graphic 132">
            <a:extLst>
              <a:ext uri="{FF2B5EF4-FFF2-40B4-BE49-F238E27FC236}">
                <a16:creationId xmlns:a16="http://schemas.microsoft.com/office/drawing/2014/main" id="{B1CE82D7-C8A8-5C5C-BDE5-B4E74CB34C5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8465" t="45239" r="54178" b="45239"/>
          <a:stretch/>
        </p:blipFill>
        <p:spPr>
          <a:xfrm>
            <a:off x="12566907" y="56629"/>
            <a:ext cx="690841" cy="894150"/>
          </a:xfrm>
          <a:prstGeom prst="rect">
            <a:avLst/>
          </a:prstGeom>
        </p:spPr>
      </p:pic>
      <p:sp>
        <p:nvSpPr>
          <p:cNvPr id="28" name="TextBox 5">
            <a:extLst>
              <a:ext uri="{FF2B5EF4-FFF2-40B4-BE49-F238E27FC236}">
                <a16:creationId xmlns:a16="http://schemas.microsoft.com/office/drawing/2014/main" id="{833F672D-EC25-91CE-ED57-21FDBE2491CB}"/>
              </a:ext>
            </a:extLst>
          </p:cNvPr>
          <p:cNvSpPr txBox="1"/>
          <p:nvPr/>
        </p:nvSpPr>
        <p:spPr>
          <a:xfrm>
            <a:off x="807590" y="3297251"/>
            <a:ext cx="12104737" cy="2544607"/>
          </a:xfrm>
          <a:prstGeom prst="rect">
            <a:avLst/>
          </a:prstGeom>
        </p:spPr>
        <p:txBody>
          <a:bodyPr wrap="square" lIns="0" tIns="0" rIns="0" bIns="0" rtlCol="0" anchor="t">
            <a:spAutoFit/>
          </a:bodyPr>
          <a:lstStyle/>
          <a:p>
            <a:pPr algn="ctr">
              <a:lnSpc>
                <a:spcPts val="2469"/>
              </a:lnSpc>
            </a:pPr>
            <a:r>
              <a:rPr lang="en-US" sz="1764" dirty="0">
                <a:solidFill>
                  <a:srgbClr val="000000"/>
                </a:solidFill>
                <a:latin typeface="Open Sauce Bold" panose="020B0604020202020204"/>
              </a:rPr>
              <a:t>HALO is a global initiative aimed at catalyzing angel investment in the startup ecosystem in Tunisia by equipping Business Angels with the skills and support they need to spot investment opportunities and close deals with success.</a:t>
            </a:r>
          </a:p>
          <a:p>
            <a:pPr algn="ctr">
              <a:lnSpc>
                <a:spcPts val="2469"/>
              </a:lnSpc>
            </a:pPr>
            <a:endParaRPr lang="en-US" sz="1764" dirty="0">
              <a:solidFill>
                <a:srgbClr val="000000"/>
              </a:solidFill>
              <a:latin typeface="Open Sauce Bold" panose="020B0604020202020204"/>
            </a:endParaRPr>
          </a:p>
          <a:p>
            <a:pPr algn="ctr">
              <a:lnSpc>
                <a:spcPts val="2469"/>
              </a:lnSpc>
            </a:pPr>
            <a:r>
              <a:rPr lang="en-US" sz="1764" dirty="0">
                <a:solidFill>
                  <a:srgbClr val="000000"/>
                </a:solidFill>
                <a:latin typeface="Open Sauce Bold" panose="020B0604020202020204"/>
              </a:rPr>
              <a:t>HALO is a project implemented by Smart Capital in partnership with SPARK, and financed by the European Union, as part of the “From innovation to creation” program.</a:t>
            </a:r>
          </a:p>
          <a:p>
            <a:pPr algn="ctr">
              <a:lnSpc>
                <a:spcPts val="2469"/>
              </a:lnSpc>
            </a:pPr>
            <a:endParaRPr lang="en-US" sz="1764" dirty="0">
              <a:solidFill>
                <a:srgbClr val="000000"/>
              </a:solidFill>
              <a:latin typeface="Open Sauce Bold" panose="020B0604020202020204"/>
            </a:endParaRPr>
          </a:p>
          <a:p>
            <a:pPr algn="ctr">
              <a:lnSpc>
                <a:spcPts val="2469"/>
              </a:lnSpc>
              <a:spcBef>
                <a:spcPct val="0"/>
              </a:spcBef>
            </a:pPr>
            <a:r>
              <a:rPr lang="en-US" sz="1764" dirty="0">
                <a:solidFill>
                  <a:srgbClr val="000000"/>
                </a:solidFill>
                <a:latin typeface="Open Sauce Bold" panose="020B0604020202020204"/>
              </a:rPr>
              <a:t>We secured 130K Dinars of funding that will serve to button up the products in development, Nevertheless, our required funding goal is still to be achieved...</a:t>
            </a:r>
          </a:p>
        </p:txBody>
      </p:sp>
      <p:grpSp>
        <p:nvGrpSpPr>
          <p:cNvPr id="39" name="Group 38">
            <a:extLst>
              <a:ext uri="{FF2B5EF4-FFF2-40B4-BE49-F238E27FC236}">
                <a16:creationId xmlns:a16="http://schemas.microsoft.com/office/drawing/2014/main" id="{F25A0E2E-8948-2060-8F07-B81BA8055AE4}"/>
              </a:ext>
            </a:extLst>
          </p:cNvPr>
          <p:cNvGrpSpPr/>
          <p:nvPr/>
        </p:nvGrpSpPr>
        <p:grpSpPr>
          <a:xfrm>
            <a:off x="2976052" y="1915321"/>
            <a:ext cx="8314642" cy="845040"/>
            <a:chOff x="2865520" y="1721195"/>
            <a:chExt cx="8314642" cy="845040"/>
          </a:xfrm>
        </p:grpSpPr>
        <p:grpSp>
          <p:nvGrpSpPr>
            <p:cNvPr id="29" name="Group 6">
              <a:extLst>
                <a:ext uri="{FF2B5EF4-FFF2-40B4-BE49-F238E27FC236}">
                  <a16:creationId xmlns:a16="http://schemas.microsoft.com/office/drawing/2014/main" id="{E8BEE3C2-2AA9-1935-79F9-63B986363C30}"/>
                </a:ext>
              </a:extLst>
            </p:cNvPr>
            <p:cNvGrpSpPr/>
            <p:nvPr/>
          </p:nvGrpSpPr>
          <p:grpSpPr>
            <a:xfrm>
              <a:off x="2865520" y="1721195"/>
              <a:ext cx="8314642" cy="845040"/>
              <a:chOff x="5604" y="3477"/>
              <a:chExt cx="4807941" cy="869753"/>
            </a:xfrm>
          </p:grpSpPr>
          <p:sp>
            <p:nvSpPr>
              <p:cNvPr id="30" name="Freeform 7">
                <a:extLst>
                  <a:ext uri="{FF2B5EF4-FFF2-40B4-BE49-F238E27FC236}">
                    <a16:creationId xmlns:a16="http://schemas.microsoft.com/office/drawing/2014/main" id="{A0E4020D-C70B-474D-F10A-26F00C020968}"/>
                  </a:ext>
                </a:extLst>
              </p:cNvPr>
              <p:cNvSpPr/>
              <p:nvPr/>
            </p:nvSpPr>
            <p:spPr>
              <a:xfrm>
                <a:off x="5604" y="3477"/>
                <a:ext cx="4807941" cy="869753"/>
              </a:xfrm>
              <a:custGeom>
                <a:avLst/>
                <a:gdLst/>
                <a:ahLst/>
                <a:cxnLst/>
                <a:rect l="l" t="t" r="r" b="b"/>
                <a:pathLst>
                  <a:path w="4807941" h="869753">
                    <a:moveTo>
                      <a:pt x="4683481" y="869753"/>
                    </a:moveTo>
                    <a:lnTo>
                      <a:pt x="124460" y="869753"/>
                    </a:lnTo>
                    <a:cubicBezTo>
                      <a:pt x="55880" y="869753"/>
                      <a:pt x="0" y="813873"/>
                      <a:pt x="0" y="745293"/>
                    </a:cubicBezTo>
                    <a:lnTo>
                      <a:pt x="0" y="124460"/>
                    </a:lnTo>
                    <a:cubicBezTo>
                      <a:pt x="0" y="55880"/>
                      <a:pt x="55880" y="0"/>
                      <a:pt x="124460" y="0"/>
                    </a:cubicBezTo>
                    <a:lnTo>
                      <a:pt x="4683482" y="0"/>
                    </a:lnTo>
                    <a:cubicBezTo>
                      <a:pt x="4752061" y="0"/>
                      <a:pt x="4807941" y="55880"/>
                      <a:pt x="4807941" y="124460"/>
                    </a:cubicBezTo>
                    <a:lnTo>
                      <a:pt x="4807941" y="745293"/>
                    </a:lnTo>
                    <a:cubicBezTo>
                      <a:pt x="4807941" y="813873"/>
                      <a:pt x="4752061" y="869753"/>
                      <a:pt x="4683482" y="869753"/>
                    </a:cubicBezTo>
                    <a:close/>
                  </a:path>
                </a:pathLst>
              </a:custGeom>
              <a:solidFill>
                <a:srgbClr val="106989"/>
              </a:solidFill>
            </p:spPr>
            <p:txBody>
              <a:bodyPr/>
              <a:lstStyle/>
              <a:p>
                <a:endParaRPr lang="fr-FR" dirty="0">
                  <a:latin typeface="Open Sauce Bold" panose="020B0604020202020204"/>
                </a:endParaRPr>
              </a:p>
            </p:txBody>
          </p:sp>
        </p:grpSp>
        <p:sp>
          <p:nvSpPr>
            <p:cNvPr id="31" name="TextBox 8">
              <a:extLst>
                <a:ext uri="{FF2B5EF4-FFF2-40B4-BE49-F238E27FC236}">
                  <a16:creationId xmlns:a16="http://schemas.microsoft.com/office/drawing/2014/main" id="{39E8F5E2-C890-16AF-ED8C-50A456644A13}"/>
                </a:ext>
              </a:extLst>
            </p:cNvPr>
            <p:cNvSpPr txBox="1"/>
            <p:nvPr/>
          </p:nvSpPr>
          <p:spPr>
            <a:xfrm>
              <a:off x="3644081" y="1791518"/>
              <a:ext cx="6757522" cy="646524"/>
            </a:xfrm>
            <a:prstGeom prst="rect">
              <a:avLst/>
            </a:prstGeom>
          </p:spPr>
          <p:txBody>
            <a:bodyPr wrap="square" lIns="0" tIns="0" rIns="0" bIns="0" rtlCol="0" anchor="t">
              <a:spAutoFit/>
            </a:bodyPr>
            <a:lstStyle/>
            <a:p>
              <a:pPr algn="ctr">
                <a:lnSpc>
                  <a:spcPts val="5254"/>
                </a:lnSpc>
              </a:pPr>
              <a:r>
                <a:rPr lang="en-US" sz="4041" spc="40" dirty="0">
                  <a:solidFill>
                    <a:srgbClr val="FFFFFF"/>
                  </a:solidFill>
                  <a:latin typeface="Open Sauce Bold" panose="020B0604020202020204"/>
                </a:rPr>
                <a:t>150K Dinars</a:t>
              </a:r>
            </a:p>
          </p:txBody>
        </p:sp>
      </p:grpSp>
      <p:pic>
        <p:nvPicPr>
          <p:cNvPr id="3" name="Picture 2" descr="A black background with blue text&#10;&#10;Description automatically generated">
            <a:extLst>
              <a:ext uri="{FF2B5EF4-FFF2-40B4-BE49-F238E27FC236}">
                <a16:creationId xmlns:a16="http://schemas.microsoft.com/office/drawing/2014/main" id="{34452B64-93CF-10DD-5F1D-A3601FD0BCD0}"/>
              </a:ext>
            </a:extLst>
          </p:cNvPr>
          <p:cNvPicPr>
            <a:picLocks noChangeAspect="1"/>
          </p:cNvPicPr>
          <p:nvPr/>
        </p:nvPicPr>
        <p:blipFill>
          <a:blip r:embed="rId6"/>
          <a:stretch>
            <a:fillRect/>
          </a:stretch>
        </p:blipFill>
        <p:spPr>
          <a:xfrm>
            <a:off x="7654635" y="6331829"/>
            <a:ext cx="5715000" cy="1257300"/>
          </a:xfrm>
          <a:prstGeom prst="rect">
            <a:avLst/>
          </a:prstGeom>
        </p:spPr>
      </p:pic>
    </p:spTree>
    <p:extLst>
      <p:ext uri="{BB962C8B-B14F-4D97-AF65-F5344CB8AC3E}">
        <p14:creationId xmlns:p14="http://schemas.microsoft.com/office/powerpoint/2010/main" val="312908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E09715A-42C8-7AC6-E443-310BE84680EB}"/>
              </a:ext>
            </a:extLst>
          </p:cNvPr>
          <p:cNvSpPr/>
          <p:nvPr/>
        </p:nvSpPr>
        <p:spPr>
          <a:xfrm>
            <a:off x="2077549" y="1444014"/>
            <a:ext cx="9545934" cy="59285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Corbel" panose="020B0503020204020204" pitchFamily="34" charset="0"/>
            </a:endParaRPr>
          </a:p>
        </p:txBody>
      </p:sp>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a:ea typeface="Tahoma" panose="020B0604030504040204" pitchFamily="34" charset="0"/>
                <a:cs typeface="Tahoma" panose="020B0604030504040204" pitchFamily="34" charset="0"/>
              </a:rPr>
              <a:t>Funding Perspectives: A Step For The Future</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a:ea typeface="Tahoma" panose="020B0604030504040204" pitchFamily="34" charset="0"/>
                <a:cs typeface="Tahoma" panose="020B0604030504040204" pitchFamily="34" charset="0"/>
              </a:rPr>
              <a:t>10 – funding</a:t>
            </a:r>
          </a:p>
        </p:txBody>
      </p:sp>
      <p:pic>
        <p:nvPicPr>
          <p:cNvPr id="133" name="Graphic 132">
            <a:extLst>
              <a:ext uri="{FF2B5EF4-FFF2-40B4-BE49-F238E27FC236}">
                <a16:creationId xmlns:a16="http://schemas.microsoft.com/office/drawing/2014/main" id="{B1CE82D7-C8A8-5C5C-BDE5-B4E74CB34C5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8465" t="45239" r="54178" b="45239"/>
          <a:stretch/>
        </p:blipFill>
        <p:spPr>
          <a:xfrm>
            <a:off x="12631560" y="140309"/>
            <a:ext cx="626188" cy="810470"/>
          </a:xfrm>
          <a:prstGeom prst="rect">
            <a:avLst/>
          </a:prstGeom>
        </p:spPr>
      </p:pic>
      <p:pic>
        <p:nvPicPr>
          <p:cNvPr id="2" name="Picture 3">
            <a:extLst>
              <a:ext uri="{FF2B5EF4-FFF2-40B4-BE49-F238E27FC236}">
                <a16:creationId xmlns:a16="http://schemas.microsoft.com/office/drawing/2014/main" id="{AFE01833-EEDB-B9B5-AEF1-1F568A242451}"/>
              </a:ext>
            </a:extLst>
          </p:cNvPr>
          <p:cNvPicPr>
            <a:picLocks noChangeAspect="1"/>
          </p:cNvPicPr>
          <p:nvPr/>
        </p:nvPicPr>
        <p:blipFill>
          <a:blip r:embed="rId6"/>
          <a:stretch>
            <a:fillRect/>
          </a:stretch>
        </p:blipFill>
        <p:spPr>
          <a:xfrm>
            <a:off x="2684714" y="1276141"/>
            <a:ext cx="7316040" cy="6618514"/>
          </a:xfrm>
          <a:prstGeom prst="rect">
            <a:avLst/>
          </a:prstGeom>
        </p:spPr>
      </p:pic>
      <p:grpSp>
        <p:nvGrpSpPr>
          <p:cNvPr id="8" name="Group 7">
            <a:extLst>
              <a:ext uri="{FF2B5EF4-FFF2-40B4-BE49-F238E27FC236}">
                <a16:creationId xmlns:a16="http://schemas.microsoft.com/office/drawing/2014/main" id="{1048F3B8-9CBA-1793-ADD7-A09706360BC9}"/>
              </a:ext>
            </a:extLst>
          </p:cNvPr>
          <p:cNvGrpSpPr/>
          <p:nvPr/>
        </p:nvGrpSpPr>
        <p:grpSpPr>
          <a:xfrm>
            <a:off x="4696213" y="2323444"/>
            <a:ext cx="4308605" cy="4373531"/>
            <a:chOff x="1061985" y="2589977"/>
            <a:chExt cx="3960053" cy="4031033"/>
          </a:xfrm>
        </p:grpSpPr>
        <p:sp>
          <p:nvSpPr>
            <p:cNvPr id="5" name="Freeform 4">
              <a:extLst>
                <a:ext uri="{FF2B5EF4-FFF2-40B4-BE49-F238E27FC236}">
                  <a16:creationId xmlns:a16="http://schemas.microsoft.com/office/drawing/2014/main" id="{DDCB875D-0C68-16DB-7210-CDFBEB1029CA}"/>
                </a:ext>
              </a:extLst>
            </p:cNvPr>
            <p:cNvSpPr/>
            <p:nvPr/>
          </p:nvSpPr>
          <p:spPr>
            <a:xfrm>
              <a:off x="1061985" y="2589977"/>
              <a:ext cx="3960053" cy="4031033"/>
            </a:xfrm>
            <a:custGeom>
              <a:avLst/>
              <a:gdLst/>
              <a:ahLst/>
              <a:cxnLst/>
              <a:rect l="l" t="t" r="r" b="b"/>
              <a:pathLst>
                <a:path w="6051674" h="6051674">
                  <a:moveTo>
                    <a:pt x="0" y="0"/>
                  </a:moveTo>
                  <a:lnTo>
                    <a:pt x="6051673" y="0"/>
                  </a:lnTo>
                  <a:lnTo>
                    <a:pt x="6051673" y="6051674"/>
                  </a:lnTo>
                  <a:lnTo>
                    <a:pt x="0" y="60516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dirty="0">
                <a:latin typeface="Open Sauce Bold" panose="020B0604020202020204"/>
              </a:endParaRPr>
            </a:p>
          </p:txBody>
        </p:sp>
        <p:sp>
          <p:nvSpPr>
            <p:cNvPr id="6" name="TextBox 9">
              <a:extLst>
                <a:ext uri="{FF2B5EF4-FFF2-40B4-BE49-F238E27FC236}">
                  <a16:creationId xmlns:a16="http://schemas.microsoft.com/office/drawing/2014/main" id="{D6C7F88B-6C3D-F469-EE80-E664B2605BBA}"/>
                </a:ext>
              </a:extLst>
            </p:cNvPr>
            <p:cNvSpPr txBox="1"/>
            <p:nvPr/>
          </p:nvSpPr>
          <p:spPr>
            <a:xfrm>
              <a:off x="1556536" y="3799933"/>
              <a:ext cx="3177452" cy="1256883"/>
            </a:xfrm>
            <a:prstGeom prst="rect">
              <a:avLst/>
            </a:prstGeom>
          </p:spPr>
          <p:txBody>
            <a:bodyPr wrap="square" lIns="0" tIns="0" rIns="0" bIns="0" rtlCol="0" anchor="t">
              <a:spAutoFit/>
            </a:bodyPr>
            <a:lstStyle/>
            <a:p>
              <a:pPr algn="ctr">
                <a:lnSpc>
                  <a:spcPts val="10300"/>
                </a:lnSpc>
                <a:spcBef>
                  <a:spcPct val="0"/>
                </a:spcBef>
              </a:pPr>
              <a:r>
                <a:rPr lang="en-US" sz="7863" spc="235" dirty="0">
                  <a:solidFill>
                    <a:srgbClr val="FFD700"/>
                  </a:solidFill>
                  <a:latin typeface="Open Sauce Bold" panose="020B0604020202020204"/>
                </a:rPr>
                <a:t>350K€ </a:t>
              </a:r>
            </a:p>
          </p:txBody>
        </p:sp>
      </p:grpSp>
    </p:spTree>
    <p:extLst>
      <p:ext uri="{BB962C8B-B14F-4D97-AF65-F5344CB8AC3E}">
        <p14:creationId xmlns:p14="http://schemas.microsoft.com/office/powerpoint/2010/main" val="374694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a:ea typeface="Tahoma" panose="020B0604030504040204" pitchFamily="34" charset="0"/>
                <a:cs typeface="Tahoma" panose="020B0604030504040204" pitchFamily="34" charset="0"/>
              </a:rPr>
              <a:t>Horizontal Scalability: The Path To Business Growth</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a:ea typeface="Tahoma" panose="020B0604030504040204" pitchFamily="34" charset="0"/>
                <a:cs typeface="Tahoma" panose="020B0604030504040204" pitchFamily="34" charset="0"/>
              </a:rPr>
              <a:t>11 – scalability</a:t>
            </a:r>
          </a:p>
        </p:txBody>
      </p:sp>
      <p:pic>
        <p:nvPicPr>
          <p:cNvPr id="133" name="Graphic 132">
            <a:extLst>
              <a:ext uri="{FF2B5EF4-FFF2-40B4-BE49-F238E27FC236}">
                <a16:creationId xmlns:a16="http://schemas.microsoft.com/office/drawing/2014/main" id="{B1CE82D7-C8A8-5C5C-BDE5-B4E74CB34C5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8465" t="45239" r="54178" b="45239"/>
          <a:stretch/>
        </p:blipFill>
        <p:spPr>
          <a:xfrm>
            <a:off x="12566907" y="56629"/>
            <a:ext cx="690841" cy="894150"/>
          </a:xfrm>
          <a:prstGeom prst="rect">
            <a:avLst/>
          </a:prstGeom>
        </p:spPr>
      </p:pic>
      <p:grpSp>
        <p:nvGrpSpPr>
          <p:cNvPr id="28" name="Group 27">
            <a:extLst>
              <a:ext uri="{FF2B5EF4-FFF2-40B4-BE49-F238E27FC236}">
                <a16:creationId xmlns:a16="http://schemas.microsoft.com/office/drawing/2014/main" id="{A36D4884-DE92-E59C-4888-E18CB3695BDE}"/>
              </a:ext>
            </a:extLst>
          </p:cNvPr>
          <p:cNvGrpSpPr/>
          <p:nvPr/>
        </p:nvGrpSpPr>
        <p:grpSpPr>
          <a:xfrm>
            <a:off x="231690" y="2048590"/>
            <a:ext cx="12976394" cy="5154805"/>
            <a:chOff x="463381" y="2172576"/>
            <a:chExt cx="12976394" cy="5154805"/>
          </a:xfrm>
        </p:grpSpPr>
        <p:sp>
          <p:nvSpPr>
            <p:cNvPr id="38" name="Rectangle: Rounded Corners 37">
              <a:extLst>
                <a:ext uri="{FF2B5EF4-FFF2-40B4-BE49-F238E27FC236}">
                  <a16:creationId xmlns:a16="http://schemas.microsoft.com/office/drawing/2014/main" id="{241AA94A-2614-609F-8324-13E31391E7DF}"/>
                </a:ext>
              </a:extLst>
            </p:cNvPr>
            <p:cNvSpPr/>
            <p:nvPr/>
          </p:nvSpPr>
          <p:spPr>
            <a:xfrm>
              <a:off x="463381" y="2172576"/>
              <a:ext cx="12976394" cy="515480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Corbel" panose="020B0503020204020204" pitchFamily="34" charset="0"/>
              </a:endParaRPr>
            </a:p>
          </p:txBody>
        </p:sp>
        <p:sp>
          <p:nvSpPr>
            <p:cNvPr id="2" name="Freeform 2"/>
            <p:cNvSpPr/>
            <p:nvPr/>
          </p:nvSpPr>
          <p:spPr>
            <a:xfrm>
              <a:off x="756143" y="3672565"/>
              <a:ext cx="2447048" cy="1223524"/>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latin typeface="Open Sauce Bold" panose="020B0604020202020204"/>
              </a:endParaRPr>
            </a:p>
          </p:txBody>
        </p:sp>
        <p:sp>
          <p:nvSpPr>
            <p:cNvPr id="3" name="Freeform 3"/>
            <p:cNvSpPr/>
            <p:nvPr/>
          </p:nvSpPr>
          <p:spPr>
            <a:xfrm rot="-10800000">
              <a:off x="3047081" y="4886267"/>
              <a:ext cx="2447048" cy="1223524"/>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latin typeface="Open Sauce Bold" panose="020B0604020202020204"/>
              </a:endParaRPr>
            </a:p>
          </p:txBody>
        </p:sp>
        <p:sp>
          <p:nvSpPr>
            <p:cNvPr id="4" name="Freeform 4"/>
            <p:cNvSpPr/>
            <p:nvPr/>
          </p:nvSpPr>
          <p:spPr>
            <a:xfrm>
              <a:off x="5360251" y="3672565"/>
              <a:ext cx="2456869" cy="1228435"/>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latin typeface="Open Sauce Bold" panose="020B0604020202020204"/>
              </a:endParaRPr>
            </a:p>
          </p:txBody>
        </p:sp>
        <p:sp>
          <p:nvSpPr>
            <p:cNvPr id="5" name="Freeform 5"/>
            <p:cNvSpPr/>
            <p:nvPr/>
          </p:nvSpPr>
          <p:spPr>
            <a:xfrm rot="-10800000">
              <a:off x="7679905" y="4891178"/>
              <a:ext cx="2447048" cy="1223524"/>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latin typeface="Open Sauce Bold" panose="020B0604020202020204"/>
              </a:endParaRPr>
            </a:p>
          </p:txBody>
        </p:sp>
        <p:sp>
          <p:nvSpPr>
            <p:cNvPr id="6" name="Freeform 6"/>
            <p:cNvSpPr/>
            <p:nvPr/>
          </p:nvSpPr>
          <p:spPr>
            <a:xfrm>
              <a:off x="9994003" y="3677476"/>
              <a:ext cx="2447048" cy="1223524"/>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latin typeface="Open Sauce Bold" panose="020B0604020202020204"/>
              </a:endParaRPr>
            </a:p>
          </p:txBody>
        </p:sp>
        <p:grpSp>
          <p:nvGrpSpPr>
            <p:cNvPr id="7" name="Group 7"/>
            <p:cNvGrpSpPr>
              <a:grpSpLocks noChangeAspect="1"/>
            </p:cNvGrpSpPr>
            <p:nvPr/>
          </p:nvGrpSpPr>
          <p:grpSpPr>
            <a:xfrm>
              <a:off x="2813030" y="4877981"/>
              <a:ext cx="623275" cy="419071"/>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txBody>
              <a:bodyPr/>
              <a:lstStyle/>
              <a:p>
                <a:endParaRPr lang="fr-FR">
                  <a:latin typeface="Open Sauce Bold" panose="020B0604020202020204"/>
                </a:endParaRPr>
              </a:p>
            </p:txBody>
          </p:sp>
        </p:grpSp>
        <p:grpSp>
          <p:nvGrpSpPr>
            <p:cNvPr id="9" name="Group 9"/>
            <p:cNvGrpSpPr>
              <a:grpSpLocks noChangeAspect="1"/>
            </p:cNvGrpSpPr>
            <p:nvPr/>
          </p:nvGrpSpPr>
          <p:grpSpPr>
            <a:xfrm>
              <a:off x="7437326" y="4896089"/>
              <a:ext cx="623275" cy="419071"/>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txBody>
              <a:bodyPr/>
              <a:lstStyle/>
              <a:p>
                <a:endParaRPr lang="fr-FR">
                  <a:latin typeface="Open Sauce Bold" panose="020B0604020202020204"/>
                </a:endParaRPr>
              </a:p>
            </p:txBody>
          </p:sp>
        </p:grpSp>
        <p:grpSp>
          <p:nvGrpSpPr>
            <p:cNvPr id="11" name="Group 11"/>
            <p:cNvGrpSpPr>
              <a:grpSpLocks noChangeAspect="1"/>
            </p:cNvGrpSpPr>
            <p:nvPr/>
          </p:nvGrpSpPr>
          <p:grpSpPr>
            <a:xfrm>
              <a:off x="12060355" y="4877981"/>
              <a:ext cx="623275" cy="419071"/>
              <a:chOff x="0" y="0"/>
              <a:chExt cx="1930400" cy="1297940"/>
            </a:xfrm>
          </p:grpSpPr>
          <p:sp>
            <p:nvSpPr>
              <p:cNvPr id="12" name="Freeform 1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txBody>
              <a:bodyPr/>
              <a:lstStyle/>
              <a:p>
                <a:endParaRPr lang="fr-FR">
                  <a:latin typeface="Open Sauce Bold" panose="020B0604020202020204"/>
                </a:endParaRPr>
              </a:p>
            </p:txBody>
          </p:sp>
        </p:grpSp>
        <p:grpSp>
          <p:nvGrpSpPr>
            <p:cNvPr id="13" name="Group 13"/>
            <p:cNvGrpSpPr/>
            <p:nvPr/>
          </p:nvGrpSpPr>
          <p:grpSpPr>
            <a:xfrm>
              <a:off x="1221157" y="4028662"/>
              <a:ext cx="1591873" cy="159187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txBody>
              <a:bodyPr/>
              <a:lstStyle/>
              <a:p>
                <a:endParaRPr lang="fr-FR">
                  <a:latin typeface="Open Sauce Bold" panose="020B0604020202020204"/>
                </a:endParaRPr>
              </a:p>
            </p:txBody>
          </p:sp>
          <p:sp>
            <p:nvSpPr>
              <p:cNvPr id="15" name="TextBox 15"/>
              <p:cNvSpPr txBox="1"/>
              <p:nvPr/>
            </p:nvSpPr>
            <p:spPr>
              <a:xfrm>
                <a:off x="76200" y="0"/>
                <a:ext cx="660400" cy="736600"/>
              </a:xfrm>
              <a:prstGeom prst="rect">
                <a:avLst/>
              </a:prstGeom>
            </p:spPr>
            <p:txBody>
              <a:bodyPr lIns="37332" tIns="37332" rIns="37332" bIns="37332" rtlCol="0" anchor="ctr"/>
              <a:lstStyle/>
              <a:p>
                <a:pPr algn="ctr">
                  <a:lnSpc>
                    <a:spcPts val="4115"/>
                  </a:lnSpc>
                </a:pPr>
                <a:r>
                  <a:rPr lang="en-US" sz="2939" spc="87">
                    <a:solidFill>
                      <a:srgbClr val="FFFFFF"/>
                    </a:solidFill>
                    <a:latin typeface="Open Sauce Bold" panose="020B0604020202020204"/>
                  </a:rPr>
                  <a:t>1</a:t>
                </a:r>
              </a:p>
            </p:txBody>
          </p:sp>
        </p:grpSp>
        <p:grpSp>
          <p:nvGrpSpPr>
            <p:cNvPr id="16" name="Group 16"/>
            <p:cNvGrpSpPr/>
            <p:nvPr/>
          </p:nvGrpSpPr>
          <p:grpSpPr>
            <a:xfrm>
              <a:off x="3489060" y="4028662"/>
              <a:ext cx="1591873" cy="159187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txBody>
              <a:bodyPr/>
              <a:lstStyle/>
              <a:p>
                <a:endParaRPr lang="fr-FR">
                  <a:latin typeface="Open Sauce Bold" panose="020B0604020202020204"/>
                </a:endParaRPr>
              </a:p>
            </p:txBody>
          </p:sp>
          <p:sp>
            <p:nvSpPr>
              <p:cNvPr id="18" name="TextBox 18"/>
              <p:cNvSpPr txBox="1"/>
              <p:nvPr/>
            </p:nvSpPr>
            <p:spPr>
              <a:xfrm>
                <a:off x="76200" y="0"/>
                <a:ext cx="660400" cy="736600"/>
              </a:xfrm>
              <a:prstGeom prst="rect">
                <a:avLst/>
              </a:prstGeom>
            </p:spPr>
            <p:txBody>
              <a:bodyPr lIns="37332" tIns="37332" rIns="37332" bIns="37332" rtlCol="0" anchor="ctr"/>
              <a:lstStyle/>
              <a:p>
                <a:pPr algn="ctr">
                  <a:lnSpc>
                    <a:spcPts val="4115"/>
                  </a:lnSpc>
                </a:pPr>
                <a:r>
                  <a:rPr lang="en-US" sz="2939" spc="87">
                    <a:solidFill>
                      <a:srgbClr val="FFFFFF"/>
                    </a:solidFill>
                    <a:latin typeface="Open Sauce Bold" panose="020B0604020202020204"/>
                  </a:rPr>
                  <a:t>2</a:t>
                </a:r>
              </a:p>
            </p:txBody>
          </p:sp>
        </p:grpSp>
        <p:grpSp>
          <p:nvGrpSpPr>
            <p:cNvPr id="19" name="Group 19"/>
            <p:cNvGrpSpPr/>
            <p:nvPr/>
          </p:nvGrpSpPr>
          <p:grpSpPr>
            <a:xfrm>
              <a:off x="5802229" y="4028662"/>
              <a:ext cx="1591873" cy="159187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fr-FR">
                  <a:latin typeface="Open Sauce Bold" panose="020B0604020202020204"/>
                </a:endParaRPr>
              </a:p>
            </p:txBody>
          </p:sp>
          <p:sp>
            <p:nvSpPr>
              <p:cNvPr id="21" name="TextBox 21"/>
              <p:cNvSpPr txBox="1"/>
              <p:nvPr/>
            </p:nvSpPr>
            <p:spPr>
              <a:xfrm>
                <a:off x="76200" y="0"/>
                <a:ext cx="660400" cy="736600"/>
              </a:xfrm>
              <a:prstGeom prst="rect">
                <a:avLst/>
              </a:prstGeom>
            </p:spPr>
            <p:txBody>
              <a:bodyPr lIns="37332" tIns="37332" rIns="37332" bIns="37332" rtlCol="0" anchor="ctr"/>
              <a:lstStyle/>
              <a:p>
                <a:pPr algn="ctr">
                  <a:lnSpc>
                    <a:spcPts val="4115"/>
                  </a:lnSpc>
                </a:pPr>
                <a:r>
                  <a:rPr lang="en-US" sz="2939" spc="87">
                    <a:solidFill>
                      <a:srgbClr val="FFFFFF"/>
                    </a:solidFill>
                    <a:latin typeface="Open Sauce Bold" panose="020B0604020202020204"/>
                  </a:rPr>
                  <a:t>3</a:t>
                </a:r>
              </a:p>
            </p:txBody>
          </p:sp>
        </p:grpSp>
        <p:grpSp>
          <p:nvGrpSpPr>
            <p:cNvPr id="22" name="Group 22"/>
            <p:cNvGrpSpPr/>
            <p:nvPr/>
          </p:nvGrpSpPr>
          <p:grpSpPr>
            <a:xfrm>
              <a:off x="8060601" y="4028662"/>
              <a:ext cx="1591873" cy="159187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fr-FR">
                  <a:latin typeface="Open Sauce Bold" panose="020B0604020202020204"/>
                </a:endParaRPr>
              </a:p>
            </p:txBody>
          </p:sp>
          <p:sp>
            <p:nvSpPr>
              <p:cNvPr id="24" name="TextBox 24"/>
              <p:cNvSpPr txBox="1"/>
              <p:nvPr/>
            </p:nvSpPr>
            <p:spPr>
              <a:xfrm>
                <a:off x="76200" y="0"/>
                <a:ext cx="660400" cy="736600"/>
              </a:xfrm>
              <a:prstGeom prst="rect">
                <a:avLst/>
              </a:prstGeom>
            </p:spPr>
            <p:txBody>
              <a:bodyPr lIns="37332" tIns="37332" rIns="37332" bIns="37332" rtlCol="0" anchor="ctr"/>
              <a:lstStyle/>
              <a:p>
                <a:pPr algn="ctr">
                  <a:lnSpc>
                    <a:spcPts val="4115"/>
                  </a:lnSpc>
                </a:pPr>
                <a:r>
                  <a:rPr lang="en-US" sz="2939" spc="87">
                    <a:solidFill>
                      <a:srgbClr val="FFFFFF"/>
                    </a:solidFill>
                    <a:latin typeface="Open Sauce Bold" panose="020B0604020202020204"/>
                  </a:rPr>
                  <a:t>4</a:t>
                </a:r>
              </a:p>
            </p:txBody>
          </p:sp>
        </p:grpSp>
        <p:grpSp>
          <p:nvGrpSpPr>
            <p:cNvPr id="25" name="Group 25"/>
            <p:cNvGrpSpPr/>
            <p:nvPr/>
          </p:nvGrpSpPr>
          <p:grpSpPr>
            <a:xfrm>
              <a:off x="10331445" y="4028662"/>
              <a:ext cx="1591873" cy="159187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fr-FR">
                  <a:latin typeface="Open Sauce Bold" panose="020B0604020202020204"/>
                </a:endParaRPr>
              </a:p>
            </p:txBody>
          </p:sp>
          <p:sp>
            <p:nvSpPr>
              <p:cNvPr id="27" name="TextBox 27"/>
              <p:cNvSpPr txBox="1"/>
              <p:nvPr/>
            </p:nvSpPr>
            <p:spPr>
              <a:xfrm>
                <a:off x="76200" y="0"/>
                <a:ext cx="660400" cy="736600"/>
              </a:xfrm>
              <a:prstGeom prst="rect">
                <a:avLst/>
              </a:prstGeom>
            </p:spPr>
            <p:txBody>
              <a:bodyPr lIns="37332" tIns="37332" rIns="37332" bIns="37332" rtlCol="0" anchor="ctr"/>
              <a:lstStyle/>
              <a:p>
                <a:pPr algn="ctr">
                  <a:lnSpc>
                    <a:spcPts val="4115"/>
                  </a:lnSpc>
                </a:pPr>
                <a:r>
                  <a:rPr lang="en-US" sz="2939" spc="87">
                    <a:solidFill>
                      <a:srgbClr val="FFFFFF"/>
                    </a:solidFill>
                    <a:latin typeface="Open Sauce Bold" panose="020B0604020202020204"/>
                  </a:rPr>
                  <a:t>5</a:t>
                </a:r>
              </a:p>
            </p:txBody>
          </p:sp>
        </p:grpSp>
        <p:sp>
          <p:nvSpPr>
            <p:cNvPr id="33" name="TextBox 28"/>
            <p:cNvSpPr txBox="1"/>
            <p:nvPr/>
          </p:nvSpPr>
          <p:spPr>
            <a:xfrm>
              <a:off x="860079" y="6093898"/>
              <a:ext cx="2314029" cy="1016881"/>
            </a:xfrm>
            <a:prstGeom prst="rect">
              <a:avLst/>
            </a:prstGeom>
          </p:spPr>
          <p:txBody>
            <a:bodyPr lIns="0" tIns="0" rIns="0" bIns="0" rtlCol="0" anchor="t">
              <a:spAutoFit/>
            </a:bodyPr>
            <a:lstStyle/>
            <a:p>
              <a:pPr algn="ctr">
                <a:lnSpc>
                  <a:spcPts val="2674"/>
                </a:lnSpc>
              </a:pPr>
              <a:r>
                <a:rPr lang="en-US" sz="1910" spc="57">
                  <a:solidFill>
                    <a:srgbClr val="191919"/>
                  </a:solidFill>
                  <a:latin typeface="Open Sauce Bold" panose="020B0604020202020204"/>
                </a:rPr>
                <a:t> Counter for fertilized eggs</a:t>
              </a:r>
            </a:p>
            <a:p>
              <a:pPr algn="ctr">
                <a:lnSpc>
                  <a:spcPts val="2674"/>
                </a:lnSpc>
              </a:pPr>
              <a:endParaRPr lang="en-US" sz="1910" spc="57">
                <a:solidFill>
                  <a:srgbClr val="191919"/>
                </a:solidFill>
                <a:latin typeface="Open Sauce Bold" panose="020B0604020202020204"/>
              </a:endParaRPr>
            </a:p>
          </p:txBody>
        </p:sp>
        <p:sp>
          <p:nvSpPr>
            <p:cNvPr id="34" name="TextBox 29"/>
            <p:cNvSpPr txBox="1"/>
            <p:nvPr/>
          </p:nvSpPr>
          <p:spPr>
            <a:xfrm>
              <a:off x="5289304" y="6118163"/>
              <a:ext cx="3052281" cy="1016881"/>
            </a:xfrm>
            <a:prstGeom prst="rect">
              <a:avLst/>
            </a:prstGeom>
          </p:spPr>
          <p:txBody>
            <a:bodyPr lIns="0" tIns="0" rIns="0" bIns="0" rtlCol="0" anchor="t">
              <a:spAutoFit/>
            </a:bodyPr>
            <a:lstStyle/>
            <a:p>
              <a:pPr algn="ctr">
                <a:lnSpc>
                  <a:spcPts val="2674"/>
                </a:lnSpc>
              </a:pPr>
              <a:r>
                <a:rPr lang="en-US" sz="1910" spc="57" dirty="0">
                  <a:solidFill>
                    <a:srgbClr val="191919"/>
                  </a:solidFill>
                  <a:latin typeface="Open Sauce Bold" panose="020B0604020202020204"/>
                </a:rPr>
                <a:t>Early detection of diseases and epidemics in the basin</a:t>
              </a:r>
            </a:p>
            <a:p>
              <a:pPr algn="ctr">
                <a:lnSpc>
                  <a:spcPts val="2674"/>
                </a:lnSpc>
              </a:pPr>
              <a:endParaRPr lang="en-US" sz="1910" spc="57" dirty="0">
                <a:solidFill>
                  <a:srgbClr val="191919"/>
                </a:solidFill>
                <a:latin typeface="Open Sauce Bold" panose="020B0604020202020204"/>
              </a:endParaRPr>
            </a:p>
          </p:txBody>
        </p:sp>
        <p:sp>
          <p:nvSpPr>
            <p:cNvPr id="35" name="TextBox 30"/>
            <p:cNvSpPr txBox="1"/>
            <p:nvPr/>
          </p:nvSpPr>
          <p:spPr>
            <a:xfrm>
              <a:off x="10247564" y="5807156"/>
              <a:ext cx="2436067" cy="670633"/>
            </a:xfrm>
            <a:prstGeom prst="rect">
              <a:avLst/>
            </a:prstGeom>
          </p:spPr>
          <p:txBody>
            <a:bodyPr lIns="0" tIns="0" rIns="0" bIns="0" rtlCol="0" anchor="t">
              <a:spAutoFit/>
            </a:bodyPr>
            <a:lstStyle/>
            <a:p>
              <a:pPr algn="ctr">
                <a:lnSpc>
                  <a:spcPts val="2674"/>
                </a:lnSpc>
              </a:pPr>
              <a:r>
                <a:rPr lang="en-US" sz="1910" spc="57">
                  <a:solidFill>
                    <a:srgbClr val="191919"/>
                  </a:solidFill>
                  <a:latin typeface="Open Sauce Bold" panose="020B0604020202020204"/>
                </a:rPr>
                <a:t>centralize decision making</a:t>
              </a:r>
            </a:p>
          </p:txBody>
        </p:sp>
        <p:sp>
          <p:nvSpPr>
            <p:cNvPr id="36" name="TextBox 31"/>
            <p:cNvSpPr txBox="1"/>
            <p:nvPr/>
          </p:nvSpPr>
          <p:spPr>
            <a:xfrm>
              <a:off x="3047082" y="2848351"/>
              <a:ext cx="2664888" cy="1016881"/>
            </a:xfrm>
            <a:prstGeom prst="rect">
              <a:avLst/>
            </a:prstGeom>
          </p:spPr>
          <p:txBody>
            <a:bodyPr lIns="0" tIns="0" rIns="0" bIns="0" rtlCol="0" anchor="t">
              <a:spAutoFit/>
            </a:bodyPr>
            <a:lstStyle/>
            <a:p>
              <a:pPr algn="ctr">
                <a:lnSpc>
                  <a:spcPts val="2674"/>
                </a:lnSpc>
              </a:pPr>
              <a:r>
                <a:rPr lang="en-US" sz="1910" spc="57">
                  <a:solidFill>
                    <a:srgbClr val="191919"/>
                  </a:solidFill>
                  <a:latin typeface="Open Sauce Bold" panose="020B0604020202020204"/>
                </a:rPr>
                <a:t>Counter for Artemia and Rotifer</a:t>
              </a:r>
            </a:p>
            <a:p>
              <a:pPr algn="ctr">
                <a:lnSpc>
                  <a:spcPts val="2674"/>
                </a:lnSpc>
              </a:pPr>
              <a:endParaRPr lang="en-US" sz="1910" spc="57">
                <a:solidFill>
                  <a:srgbClr val="191919"/>
                </a:solidFill>
                <a:latin typeface="Open Sauce Bold" panose="020B0604020202020204"/>
              </a:endParaRPr>
            </a:p>
          </p:txBody>
        </p:sp>
        <p:sp>
          <p:nvSpPr>
            <p:cNvPr id="37" name="TextBox 32"/>
            <p:cNvSpPr txBox="1"/>
            <p:nvPr/>
          </p:nvSpPr>
          <p:spPr>
            <a:xfrm>
              <a:off x="7481459" y="2862543"/>
              <a:ext cx="3275077" cy="1016881"/>
            </a:xfrm>
            <a:prstGeom prst="rect">
              <a:avLst/>
            </a:prstGeom>
          </p:spPr>
          <p:txBody>
            <a:bodyPr lIns="0" tIns="0" rIns="0" bIns="0" rtlCol="0" anchor="t">
              <a:spAutoFit/>
            </a:bodyPr>
            <a:lstStyle/>
            <a:p>
              <a:pPr algn="ctr">
                <a:lnSpc>
                  <a:spcPts val="2674"/>
                </a:lnSpc>
              </a:pPr>
              <a:r>
                <a:rPr lang="en-US" sz="1910" spc="57" dirty="0">
                  <a:solidFill>
                    <a:srgbClr val="191919"/>
                  </a:solidFill>
                  <a:latin typeface="Open Sauce Bold" panose="020B0604020202020204"/>
                </a:rPr>
                <a:t>Calibrate counter for a more global use</a:t>
              </a:r>
            </a:p>
            <a:p>
              <a:pPr algn="ctr">
                <a:lnSpc>
                  <a:spcPts val="2674"/>
                </a:lnSpc>
              </a:pPr>
              <a:endParaRPr lang="en-US" sz="1910" spc="57" dirty="0">
                <a:solidFill>
                  <a:srgbClr val="191919"/>
                </a:solidFill>
                <a:latin typeface="Open Sauce Bold" panose="020B0604020202020204"/>
              </a:endParaRPr>
            </a:p>
          </p:txBody>
        </p:sp>
      </p:grpSp>
    </p:spTree>
    <p:extLst>
      <p:ext uri="{BB962C8B-B14F-4D97-AF65-F5344CB8AC3E}">
        <p14:creationId xmlns:p14="http://schemas.microsoft.com/office/powerpoint/2010/main" val="111589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250;p5">
            <a:extLst>
              <a:ext uri="{FF2B5EF4-FFF2-40B4-BE49-F238E27FC236}">
                <a16:creationId xmlns:a16="http://schemas.microsoft.com/office/drawing/2014/main" id="{1DFE796D-0B40-E28E-29A7-30FC088BC163}"/>
              </a:ext>
            </a:extLst>
          </p:cNvPr>
          <p:cNvSpPr/>
          <p:nvPr/>
        </p:nvSpPr>
        <p:spPr>
          <a:xfrm>
            <a:off x="8597756" y="1965279"/>
            <a:ext cx="4289937" cy="4436352"/>
          </a:xfrm>
          <a:prstGeom prst="rect">
            <a:avLst/>
          </a:prstGeom>
          <a:solidFill>
            <a:schemeClr val="bg1"/>
          </a:solidFill>
          <a:ln w="12700" cap="flat" cmpd="sng">
            <a:solidFill>
              <a:schemeClr val="accent1"/>
            </a:solidFill>
            <a:prstDash val="dash"/>
            <a:miter lim="800000"/>
            <a:headEnd type="none" w="sm" len="sm"/>
            <a:tailEnd type="none" w="sm" len="sm"/>
          </a:ln>
        </p:spPr>
        <p:txBody>
          <a:bodyPr spcFirstLastPara="1" wrap="square" lIns="91425" tIns="504000" rIns="91425" bIns="0" anchor="t" anchorCtr="0">
            <a:noAutofit/>
          </a:bodyPr>
          <a:lstStyle/>
          <a:p>
            <a:pPr algn="ctr"/>
            <a:endParaRPr lang="en-US" sz="4000" b="1" dirty="0">
              <a:solidFill>
                <a:schemeClr val="accent1"/>
              </a:solidFill>
              <a:latin typeface="Open Sauce Bold" panose="020B0604020202020204" charset="0"/>
            </a:endParaRPr>
          </a:p>
          <a:p>
            <a:pPr algn="ctr"/>
            <a:endParaRPr lang="en-US" sz="4000" b="1" dirty="0">
              <a:solidFill>
                <a:schemeClr val="accent1"/>
              </a:solidFill>
              <a:latin typeface="Open Sauce Bold" panose="020B0604020202020204" charset="0"/>
            </a:endParaRPr>
          </a:p>
          <a:p>
            <a:pPr algn="ctr"/>
            <a:endParaRPr lang="en-US" sz="4000" b="1" dirty="0">
              <a:solidFill>
                <a:schemeClr val="accent1"/>
              </a:solidFill>
              <a:latin typeface="Open Sauce Bold" panose="020B0604020202020204" charset="0"/>
            </a:endParaRPr>
          </a:p>
          <a:p>
            <a:pPr algn="ctr"/>
            <a:r>
              <a:rPr lang="en-US" sz="4000" b="1" dirty="0">
                <a:solidFill>
                  <a:schemeClr val="accent1"/>
                </a:solidFill>
                <a:latin typeface="Open Sauce Bold" panose="020B0604020202020204" charset="0"/>
              </a:rPr>
              <a:t>Winner</a:t>
            </a:r>
            <a:endParaRPr lang="en-US" sz="1400" b="1" dirty="0">
              <a:solidFill>
                <a:schemeClr val="accent1"/>
              </a:solidFill>
              <a:latin typeface="Open Sauce Bold" panose="020B0604020202020204" charset="0"/>
            </a:endParaRPr>
          </a:p>
          <a:p>
            <a:pPr algn="ctr"/>
            <a:endParaRPr lang="en-US" sz="1400" dirty="0">
              <a:solidFill>
                <a:schemeClr val="tx1"/>
              </a:solidFill>
              <a:latin typeface="Open Sauce Bold" panose="020B0604020202020204" charset="0"/>
            </a:endParaRPr>
          </a:p>
          <a:p>
            <a:pPr algn="ctr"/>
            <a:r>
              <a:rPr lang="en-US" sz="1800" dirty="0">
                <a:solidFill>
                  <a:schemeClr val="tx1"/>
                </a:solidFill>
                <a:latin typeface="Open Sauce Bold" panose="020B0604020202020204" charset="0"/>
              </a:rPr>
              <a:t>Of the category: Innovative practices in aquaculture research for the development of a unique larva counting system for the industry.</a:t>
            </a:r>
          </a:p>
        </p:txBody>
      </p:sp>
      <p:grpSp>
        <p:nvGrpSpPr>
          <p:cNvPr id="17" name="Group 16">
            <a:extLst>
              <a:ext uri="{FF2B5EF4-FFF2-40B4-BE49-F238E27FC236}">
                <a16:creationId xmlns:a16="http://schemas.microsoft.com/office/drawing/2014/main" id="{6EE48906-04E1-B881-E1FA-A7F63DF44720}"/>
              </a:ext>
            </a:extLst>
          </p:cNvPr>
          <p:cNvGrpSpPr/>
          <p:nvPr/>
        </p:nvGrpSpPr>
        <p:grpSpPr>
          <a:xfrm>
            <a:off x="10072716" y="2619257"/>
            <a:ext cx="1340016" cy="1160579"/>
            <a:chOff x="8262167" y="4876876"/>
            <a:chExt cx="1340016" cy="1160579"/>
          </a:xfrm>
        </p:grpSpPr>
        <p:grpSp>
          <p:nvGrpSpPr>
            <p:cNvPr id="18" name="Group 6"/>
            <p:cNvGrpSpPr/>
            <p:nvPr/>
          </p:nvGrpSpPr>
          <p:grpSpPr>
            <a:xfrm>
              <a:off x="8262167" y="4876876"/>
              <a:ext cx="1340016" cy="1160579"/>
              <a:chOff x="0" y="0"/>
              <a:chExt cx="6202680" cy="5372100"/>
            </a:xfrm>
          </p:grpSpPr>
          <p:sp>
            <p:nvSpPr>
              <p:cNvPr id="20" name="Freeform 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06989"/>
              </a:solidFill>
            </p:spPr>
            <p:txBody>
              <a:bodyPr/>
              <a:lstStyle/>
              <a:p>
                <a:endParaRPr lang="en-AE" sz="1509">
                  <a:latin typeface="Tahoma" panose="020B0604030504040204" pitchFamily="34" charset="0"/>
                  <a:ea typeface="Tahoma" panose="020B0604030504040204" pitchFamily="34" charset="0"/>
                  <a:cs typeface="Tahoma" panose="020B0604030504040204" pitchFamily="34" charset="0"/>
                </a:endParaRPr>
              </a:p>
            </p:txBody>
          </p:sp>
        </p:grpSp>
        <p:sp>
          <p:nvSpPr>
            <p:cNvPr id="19" name="Freeform 8"/>
            <p:cNvSpPr/>
            <p:nvPr/>
          </p:nvSpPr>
          <p:spPr>
            <a:xfrm>
              <a:off x="8673537" y="5126744"/>
              <a:ext cx="517278" cy="660845"/>
            </a:xfrm>
            <a:custGeom>
              <a:avLst/>
              <a:gdLst/>
              <a:ahLst/>
              <a:cxnLst/>
              <a:rect l="l" t="t" r="r" b="b"/>
              <a:pathLst>
                <a:path w="911729" h="1176424">
                  <a:moveTo>
                    <a:pt x="0" y="0"/>
                  </a:moveTo>
                  <a:lnTo>
                    <a:pt x="911728" y="0"/>
                  </a:lnTo>
                  <a:lnTo>
                    <a:pt x="911728" y="1176424"/>
                  </a:lnTo>
                  <a:lnTo>
                    <a:pt x="0" y="1176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sz="1509">
                <a:latin typeface="Tahoma" panose="020B0604030504040204" pitchFamily="34" charset="0"/>
                <a:ea typeface="Tahoma" panose="020B0604030504040204" pitchFamily="34" charset="0"/>
                <a:cs typeface="Tahoma" panose="020B0604030504040204" pitchFamily="34" charset="0"/>
              </a:endParaRPr>
            </a:p>
          </p:txBody>
        </p:sp>
      </p:grpSp>
      <p:sp>
        <p:nvSpPr>
          <p:cNvPr id="21" name="Titre 6">
            <a:extLst>
              <a:ext uri="{FF2B5EF4-FFF2-40B4-BE49-F238E27FC236}">
                <a16:creationId xmlns:a16="http://schemas.microsoft.com/office/drawing/2014/main" id="{E17DF725-FED1-F139-B095-34EC06343A38}"/>
              </a:ext>
            </a:extLst>
          </p:cNvPr>
          <p:cNvSpPr txBox="1">
            <a:spLocks/>
          </p:cNvSpPr>
          <p:nvPr/>
        </p:nvSpPr>
        <p:spPr>
          <a:xfrm>
            <a:off x="9292065" y="862700"/>
            <a:ext cx="2901318"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pPr algn="ctr"/>
            <a:r>
              <a:rPr lang="en-US" sz="2400" b="1" dirty="0">
                <a:solidFill>
                  <a:srgbClr val="021235"/>
                </a:solidFill>
                <a:latin typeface="Open Sauce Bold" panose="020B0604020202020204" charset="0"/>
                <a:ea typeface="Tahoma" panose="020B0604030504040204" pitchFamily="34" charset="0"/>
                <a:cs typeface="Tahoma" panose="020B0604030504040204" pitchFamily="34" charset="0"/>
              </a:rPr>
              <a:t>International Prize</a:t>
            </a:r>
          </a:p>
        </p:txBody>
      </p:sp>
      <p:sp>
        <p:nvSpPr>
          <p:cNvPr id="3" name="Freeform 2">
            <a:extLst>
              <a:ext uri="{FF2B5EF4-FFF2-40B4-BE49-F238E27FC236}">
                <a16:creationId xmlns:a16="http://schemas.microsoft.com/office/drawing/2014/main" id="{DB9C2736-5688-FC35-F80F-55EE0DB69F4A}"/>
              </a:ext>
            </a:extLst>
          </p:cNvPr>
          <p:cNvSpPr/>
          <p:nvPr/>
        </p:nvSpPr>
        <p:spPr>
          <a:xfrm>
            <a:off x="-835519" y="-1"/>
            <a:ext cx="8910832" cy="7559675"/>
          </a:xfrm>
          <a:custGeom>
            <a:avLst/>
            <a:gdLst/>
            <a:ahLst/>
            <a:cxnLst/>
            <a:rect l="l" t="t" r="r" b="b"/>
            <a:pathLst>
              <a:path w="12125618" h="10287000">
                <a:moveTo>
                  <a:pt x="0" y="0"/>
                </a:moveTo>
                <a:lnTo>
                  <a:pt x="12125618" y="0"/>
                </a:lnTo>
                <a:lnTo>
                  <a:pt x="12125618" y="10287000"/>
                </a:lnTo>
                <a:lnTo>
                  <a:pt x="0" y="10287000"/>
                </a:lnTo>
                <a:lnTo>
                  <a:pt x="0" y="0"/>
                </a:lnTo>
                <a:close/>
              </a:path>
            </a:pathLst>
          </a:custGeom>
          <a:blipFill>
            <a:blip r:embed="rId4"/>
            <a:stretch>
              <a:fillRect l="-199" r="-199"/>
            </a:stretch>
          </a:blipFill>
        </p:spPr>
        <p:txBody>
          <a:bodyPr/>
          <a:lstStyle/>
          <a:p>
            <a:endParaRPr lang="en-AE" sz="1509"/>
          </a:p>
        </p:txBody>
      </p:sp>
    </p:spTree>
    <p:extLst>
      <p:ext uri="{BB962C8B-B14F-4D97-AF65-F5344CB8AC3E}">
        <p14:creationId xmlns:p14="http://schemas.microsoft.com/office/powerpoint/2010/main" val="999942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250;p5">
            <a:extLst>
              <a:ext uri="{FF2B5EF4-FFF2-40B4-BE49-F238E27FC236}">
                <a16:creationId xmlns:a16="http://schemas.microsoft.com/office/drawing/2014/main" id="{1DFE796D-0B40-E28E-29A7-30FC088BC163}"/>
              </a:ext>
            </a:extLst>
          </p:cNvPr>
          <p:cNvSpPr/>
          <p:nvPr/>
        </p:nvSpPr>
        <p:spPr>
          <a:xfrm>
            <a:off x="8597756" y="1965279"/>
            <a:ext cx="4289937" cy="4436352"/>
          </a:xfrm>
          <a:prstGeom prst="rect">
            <a:avLst/>
          </a:prstGeom>
          <a:solidFill>
            <a:schemeClr val="bg1"/>
          </a:solidFill>
          <a:ln w="12700" cap="flat" cmpd="sng">
            <a:solidFill>
              <a:schemeClr val="accent1"/>
            </a:solidFill>
            <a:prstDash val="dash"/>
            <a:miter lim="800000"/>
            <a:headEnd type="none" w="sm" len="sm"/>
            <a:tailEnd type="none" w="sm" len="sm"/>
          </a:ln>
        </p:spPr>
        <p:txBody>
          <a:bodyPr spcFirstLastPara="1" wrap="square" lIns="91425" tIns="504000" rIns="91425" bIns="0" anchor="t" anchorCtr="0">
            <a:noAutofit/>
          </a:bodyPr>
          <a:lstStyle/>
          <a:p>
            <a:pPr algn="ctr"/>
            <a:endParaRPr lang="en-US" sz="4000" b="1" dirty="0">
              <a:solidFill>
                <a:schemeClr val="accent1"/>
              </a:solidFill>
              <a:latin typeface="Open Sauce Bold" panose="020B0604020202020204" charset="0"/>
            </a:endParaRPr>
          </a:p>
          <a:p>
            <a:pPr algn="ctr"/>
            <a:endParaRPr lang="en-US" sz="4000" b="1" dirty="0">
              <a:solidFill>
                <a:schemeClr val="accent1"/>
              </a:solidFill>
              <a:latin typeface="Open Sauce Bold" panose="020B0604020202020204" charset="0"/>
            </a:endParaRPr>
          </a:p>
          <a:p>
            <a:pPr algn="ctr"/>
            <a:endParaRPr lang="en-US" sz="4000" b="1" dirty="0">
              <a:solidFill>
                <a:schemeClr val="accent1"/>
              </a:solidFill>
              <a:latin typeface="Open Sauce Bold" panose="020B0604020202020204" charset="0"/>
            </a:endParaRPr>
          </a:p>
          <a:p>
            <a:pPr algn="ctr"/>
            <a:r>
              <a:rPr lang="en-US" sz="4000" b="1" dirty="0">
                <a:solidFill>
                  <a:schemeClr val="accent1"/>
                </a:solidFill>
                <a:latin typeface="Open Sauce Bold" panose="020B0604020202020204" charset="0"/>
              </a:rPr>
              <a:t>2</a:t>
            </a:r>
            <a:r>
              <a:rPr lang="en-US" sz="4000" b="1" baseline="30000" dirty="0">
                <a:solidFill>
                  <a:schemeClr val="accent1"/>
                </a:solidFill>
                <a:latin typeface="Open Sauce Bold" panose="020B0604020202020204" charset="0"/>
              </a:rPr>
              <a:t>nd</a:t>
            </a:r>
            <a:endParaRPr lang="en-US" sz="1400" b="1" dirty="0">
              <a:solidFill>
                <a:schemeClr val="accent1"/>
              </a:solidFill>
              <a:latin typeface="Open Sauce Bold" panose="020B0604020202020204" charset="0"/>
            </a:endParaRPr>
          </a:p>
          <a:p>
            <a:pPr algn="ctr"/>
            <a:endParaRPr lang="en-US" sz="1400" dirty="0">
              <a:solidFill>
                <a:schemeClr val="tx1"/>
              </a:solidFill>
              <a:latin typeface="Open Sauce Bold" panose="020B0604020202020204" charset="0"/>
            </a:endParaRPr>
          </a:p>
          <a:p>
            <a:pPr algn="ctr"/>
            <a:r>
              <a:rPr lang="en-US" sz="1800" dirty="0">
                <a:solidFill>
                  <a:schemeClr val="tx1"/>
                </a:solidFill>
                <a:latin typeface="Open Sauce Bold" panose="020B0604020202020204" charset="0"/>
              </a:rPr>
              <a:t>Place at the Orange Prize for Social Entrepreneur in Africa and the Middle East, Tunis.</a:t>
            </a:r>
          </a:p>
        </p:txBody>
      </p:sp>
      <p:sp>
        <p:nvSpPr>
          <p:cNvPr id="2" name="Freeform 2"/>
          <p:cNvSpPr/>
          <p:nvPr/>
        </p:nvSpPr>
        <p:spPr>
          <a:xfrm>
            <a:off x="-835519" y="-1"/>
            <a:ext cx="8910832" cy="7559675"/>
          </a:xfrm>
          <a:custGeom>
            <a:avLst/>
            <a:gdLst/>
            <a:ahLst/>
            <a:cxnLst/>
            <a:rect l="l" t="t" r="r" b="b"/>
            <a:pathLst>
              <a:path w="12125618" h="10287000">
                <a:moveTo>
                  <a:pt x="0" y="0"/>
                </a:moveTo>
                <a:lnTo>
                  <a:pt x="12125618" y="0"/>
                </a:lnTo>
                <a:lnTo>
                  <a:pt x="12125618" y="10287000"/>
                </a:lnTo>
                <a:lnTo>
                  <a:pt x="0" y="10287000"/>
                </a:lnTo>
                <a:lnTo>
                  <a:pt x="0" y="0"/>
                </a:lnTo>
                <a:close/>
              </a:path>
            </a:pathLst>
          </a:custGeom>
          <a:blipFill>
            <a:blip r:embed="rId2"/>
            <a:stretch>
              <a:fillRect l="-25447" r="-25447"/>
            </a:stretch>
          </a:blipFill>
        </p:spPr>
        <p:txBody>
          <a:bodyPr/>
          <a:lstStyle/>
          <a:p>
            <a:endParaRPr lang="en-AE" sz="1509"/>
          </a:p>
        </p:txBody>
      </p:sp>
      <p:grpSp>
        <p:nvGrpSpPr>
          <p:cNvPr id="17" name="Group 16">
            <a:extLst>
              <a:ext uri="{FF2B5EF4-FFF2-40B4-BE49-F238E27FC236}">
                <a16:creationId xmlns:a16="http://schemas.microsoft.com/office/drawing/2014/main" id="{6EE48906-04E1-B881-E1FA-A7F63DF44720}"/>
              </a:ext>
            </a:extLst>
          </p:cNvPr>
          <p:cNvGrpSpPr/>
          <p:nvPr/>
        </p:nvGrpSpPr>
        <p:grpSpPr>
          <a:xfrm>
            <a:off x="10072716" y="2619257"/>
            <a:ext cx="1340016" cy="1160579"/>
            <a:chOff x="8262167" y="4876876"/>
            <a:chExt cx="1340016" cy="1160579"/>
          </a:xfrm>
        </p:grpSpPr>
        <p:grpSp>
          <p:nvGrpSpPr>
            <p:cNvPr id="18" name="Group 6"/>
            <p:cNvGrpSpPr/>
            <p:nvPr/>
          </p:nvGrpSpPr>
          <p:grpSpPr>
            <a:xfrm>
              <a:off x="8262167" y="4876876"/>
              <a:ext cx="1340016" cy="1160579"/>
              <a:chOff x="0" y="0"/>
              <a:chExt cx="6202680" cy="5372100"/>
            </a:xfrm>
          </p:grpSpPr>
          <p:sp>
            <p:nvSpPr>
              <p:cNvPr id="20" name="Freeform 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06989"/>
              </a:solidFill>
            </p:spPr>
            <p:txBody>
              <a:bodyPr/>
              <a:lstStyle/>
              <a:p>
                <a:endParaRPr lang="en-AE" sz="1509">
                  <a:latin typeface="Tahoma" panose="020B0604030504040204" pitchFamily="34" charset="0"/>
                  <a:ea typeface="Tahoma" panose="020B0604030504040204" pitchFamily="34" charset="0"/>
                  <a:cs typeface="Tahoma" panose="020B0604030504040204" pitchFamily="34" charset="0"/>
                </a:endParaRPr>
              </a:p>
            </p:txBody>
          </p:sp>
        </p:grpSp>
        <p:sp>
          <p:nvSpPr>
            <p:cNvPr id="19" name="Freeform 8"/>
            <p:cNvSpPr/>
            <p:nvPr/>
          </p:nvSpPr>
          <p:spPr>
            <a:xfrm>
              <a:off x="8673537" y="5126744"/>
              <a:ext cx="517278" cy="660845"/>
            </a:xfrm>
            <a:custGeom>
              <a:avLst/>
              <a:gdLst/>
              <a:ahLst/>
              <a:cxnLst/>
              <a:rect l="l" t="t" r="r" b="b"/>
              <a:pathLst>
                <a:path w="911729" h="1176424">
                  <a:moveTo>
                    <a:pt x="0" y="0"/>
                  </a:moveTo>
                  <a:lnTo>
                    <a:pt x="911728" y="0"/>
                  </a:lnTo>
                  <a:lnTo>
                    <a:pt x="911728" y="1176424"/>
                  </a:lnTo>
                  <a:lnTo>
                    <a:pt x="0" y="11764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sz="1509">
                <a:latin typeface="Tahoma" panose="020B0604030504040204" pitchFamily="34" charset="0"/>
                <a:ea typeface="Tahoma" panose="020B0604030504040204" pitchFamily="34" charset="0"/>
                <a:cs typeface="Tahoma" panose="020B0604030504040204" pitchFamily="34" charset="0"/>
              </a:endParaRPr>
            </a:p>
          </p:txBody>
        </p:sp>
      </p:grpSp>
      <p:sp>
        <p:nvSpPr>
          <p:cNvPr id="21" name="Titre 6">
            <a:extLst>
              <a:ext uri="{FF2B5EF4-FFF2-40B4-BE49-F238E27FC236}">
                <a16:creationId xmlns:a16="http://schemas.microsoft.com/office/drawing/2014/main" id="{E17DF725-FED1-F139-B095-34EC06343A38}"/>
              </a:ext>
            </a:extLst>
          </p:cNvPr>
          <p:cNvSpPr txBox="1">
            <a:spLocks/>
          </p:cNvSpPr>
          <p:nvPr/>
        </p:nvSpPr>
        <p:spPr>
          <a:xfrm>
            <a:off x="9292065" y="862700"/>
            <a:ext cx="2901318"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pPr algn="ctr"/>
            <a:r>
              <a:rPr lang="en-US" sz="2400" b="1" dirty="0">
                <a:solidFill>
                  <a:srgbClr val="021235"/>
                </a:solidFill>
                <a:latin typeface="Open Sauce Bold" panose="020B0604020202020204" charset="0"/>
                <a:ea typeface="Tahoma" panose="020B0604030504040204" pitchFamily="34" charset="0"/>
                <a:cs typeface="Tahoma" panose="020B0604030504040204" pitchFamily="34" charset="0"/>
              </a:rPr>
              <a:t>National Prize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299C4B-8183-681F-BD7C-D4D380875CE0}"/>
              </a:ext>
            </a:extLst>
          </p:cNvPr>
          <p:cNvPicPr>
            <a:picLocks noChangeAspect="1"/>
          </p:cNvPicPr>
          <p:nvPr/>
        </p:nvPicPr>
        <p:blipFill>
          <a:blip r:embed="rId2"/>
          <a:stretch>
            <a:fillRect/>
          </a:stretch>
        </p:blipFill>
        <p:spPr>
          <a:xfrm>
            <a:off x="-835519" y="-1"/>
            <a:ext cx="12764697" cy="7559675"/>
          </a:xfrm>
          <a:prstGeom prst="rect">
            <a:avLst/>
          </a:prstGeom>
        </p:spPr>
      </p:pic>
      <p:sp>
        <p:nvSpPr>
          <p:cNvPr id="27" name="Google Shape;250;p5">
            <a:extLst>
              <a:ext uri="{FF2B5EF4-FFF2-40B4-BE49-F238E27FC236}">
                <a16:creationId xmlns:a16="http://schemas.microsoft.com/office/drawing/2014/main" id="{1DFE796D-0B40-E28E-29A7-30FC088BC163}"/>
              </a:ext>
            </a:extLst>
          </p:cNvPr>
          <p:cNvSpPr/>
          <p:nvPr/>
        </p:nvSpPr>
        <p:spPr>
          <a:xfrm>
            <a:off x="8597756" y="1965279"/>
            <a:ext cx="4289937" cy="4436352"/>
          </a:xfrm>
          <a:prstGeom prst="rect">
            <a:avLst/>
          </a:prstGeom>
          <a:solidFill>
            <a:schemeClr val="bg1"/>
          </a:solidFill>
          <a:ln w="12700" cap="flat" cmpd="sng">
            <a:solidFill>
              <a:schemeClr val="accent1"/>
            </a:solidFill>
            <a:prstDash val="dash"/>
            <a:miter lim="800000"/>
            <a:headEnd type="none" w="sm" len="sm"/>
            <a:tailEnd type="none" w="sm" len="sm"/>
          </a:ln>
        </p:spPr>
        <p:txBody>
          <a:bodyPr spcFirstLastPara="1" wrap="square" lIns="91425" tIns="504000" rIns="91425" bIns="0" anchor="t" anchorCtr="0">
            <a:noAutofit/>
          </a:bodyPr>
          <a:lstStyle/>
          <a:p>
            <a:pPr algn="ctr"/>
            <a:endParaRPr lang="en-US" sz="4000" b="1" dirty="0">
              <a:solidFill>
                <a:schemeClr val="accent1"/>
              </a:solidFill>
              <a:latin typeface="Open Sauce Bold" panose="020B0604020202020204" charset="0"/>
            </a:endParaRPr>
          </a:p>
          <a:p>
            <a:pPr algn="ctr"/>
            <a:endParaRPr lang="en-US" sz="4000" b="1" dirty="0">
              <a:solidFill>
                <a:schemeClr val="accent1"/>
              </a:solidFill>
              <a:latin typeface="Open Sauce Bold" panose="020B0604020202020204" charset="0"/>
            </a:endParaRPr>
          </a:p>
          <a:p>
            <a:pPr algn="ctr"/>
            <a:endParaRPr lang="en-US" sz="4000" b="1" dirty="0">
              <a:solidFill>
                <a:schemeClr val="accent1"/>
              </a:solidFill>
              <a:latin typeface="Open Sauce Bold" panose="020B0604020202020204" charset="0"/>
            </a:endParaRPr>
          </a:p>
          <a:p>
            <a:pPr algn="ctr"/>
            <a:r>
              <a:rPr lang="en-US" sz="4000" b="1" dirty="0">
                <a:solidFill>
                  <a:schemeClr val="accent1"/>
                </a:solidFill>
                <a:latin typeface="Open Sauce Bold" panose="020B0604020202020204" charset="0"/>
              </a:rPr>
              <a:t>3</a:t>
            </a:r>
            <a:r>
              <a:rPr lang="en-US" sz="4000" b="1" baseline="30000" dirty="0">
                <a:solidFill>
                  <a:schemeClr val="accent1"/>
                </a:solidFill>
                <a:latin typeface="Open Sauce Bold" panose="020B0604020202020204" charset="0"/>
              </a:rPr>
              <a:t>rd</a:t>
            </a:r>
            <a:endParaRPr lang="en-US" sz="1400" b="1" dirty="0">
              <a:solidFill>
                <a:schemeClr val="accent1"/>
              </a:solidFill>
              <a:latin typeface="Open Sauce Bold" panose="020B0604020202020204" charset="0"/>
            </a:endParaRPr>
          </a:p>
          <a:p>
            <a:pPr algn="ctr"/>
            <a:endParaRPr lang="en-US" sz="1400" dirty="0">
              <a:solidFill>
                <a:schemeClr val="tx1"/>
              </a:solidFill>
              <a:latin typeface="Open Sauce Bold" panose="020B0604020202020204" charset="0"/>
            </a:endParaRPr>
          </a:p>
          <a:p>
            <a:pPr algn="ctr"/>
            <a:r>
              <a:rPr lang="en-US" sz="1800" dirty="0">
                <a:solidFill>
                  <a:schemeClr val="tx1"/>
                </a:solidFill>
                <a:latin typeface="Open Sauce Bold" panose="020B0604020202020204" charset="0"/>
              </a:rPr>
              <a:t>Selected alongside 22 Tunisian startups for Lab Innova 2024 for Tunisia, a step towards our extension into the Italian and European Markets.</a:t>
            </a:r>
          </a:p>
        </p:txBody>
      </p:sp>
      <p:grpSp>
        <p:nvGrpSpPr>
          <p:cNvPr id="17" name="Group 16">
            <a:extLst>
              <a:ext uri="{FF2B5EF4-FFF2-40B4-BE49-F238E27FC236}">
                <a16:creationId xmlns:a16="http://schemas.microsoft.com/office/drawing/2014/main" id="{6EE48906-04E1-B881-E1FA-A7F63DF44720}"/>
              </a:ext>
            </a:extLst>
          </p:cNvPr>
          <p:cNvGrpSpPr/>
          <p:nvPr/>
        </p:nvGrpSpPr>
        <p:grpSpPr>
          <a:xfrm>
            <a:off x="10072716" y="2619257"/>
            <a:ext cx="1340016" cy="1160579"/>
            <a:chOff x="8262167" y="4876876"/>
            <a:chExt cx="1340016" cy="1160579"/>
          </a:xfrm>
        </p:grpSpPr>
        <p:grpSp>
          <p:nvGrpSpPr>
            <p:cNvPr id="18" name="Group 6"/>
            <p:cNvGrpSpPr/>
            <p:nvPr/>
          </p:nvGrpSpPr>
          <p:grpSpPr>
            <a:xfrm>
              <a:off x="8262167" y="4876876"/>
              <a:ext cx="1340016" cy="1160579"/>
              <a:chOff x="0" y="0"/>
              <a:chExt cx="6202680" cy="5372100"/>
            </a:xfrm>
          </p:grpSpPr>
          <p:sp>
            <p:nvSpPr>
              <p:cNvPr id="20" name="Freeform 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06989"/>
              </a:solidFill>
            </p:spPr>
            <p:txBody>
              <a:bodyPr/>
              <a:lstStyle/>
              <a:p>
                <a:endParaRPr lang="en-AE" sz="1509">
                  <a:latin typeface="Tahoma" panose="020B0604030504040204" pitchFamily="34" charset="0"/>
                  <a:ea typeface="Tahoma" panose="020B0604030504040204" pitchFamily="34" charset="0"/>
                  <a:cs typeface="Tahoma" panose="020B0604030504040204" pitchFamily="34" charset="0"/>
                </a:endParaRPr>
              </a:p>
            </p:txBody>
          </p:sp>
        </p:grpSp>
        <p:sp>
          <p:nvSpPr>
            <p:cNvPr id="19" name="Freeform 8"/>
            <p:cNvSpPr/>
            <p:nvPr/>
          </p:nvSpPr>
          <p:spPr>
            <a:xfrm>
              <a:off x="8673537" y="5126744"/>
              <a:ext cx="517278" cy="660845"/>
            </a:xfrm>
            <a:custGeom>
              <a:avLst/>
              <a:gdLst/>
              <a:ahLst/>
              <a:cxnLst/>
              <a:rect l="l" t="t" r="r" b="b"/>
              <a:pathLst>
                <a:path w="911729" h="1176424">
                  <a:moveTo>
                    <a:pt x="0" y="0"/>
                  </a:moveTo>
                  <a:lnTo>
                    <a:pt x="911728" y="0"/>
                  </a:lnTo>
                  <a:lnTo>
                    <a:pt x="911728" y="1176424"/>
                  </a:lnTo>
                  <a:lnTo>
                    <a:pt x="0" y="11764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sz="1509">
                <a:latin typeface="Tahoma" panose="020B0604030504040204" pitchFamily="34" charset="0"/>
                <a:ea typeface="Tahoma" panose="020B0604030504040204" pitchFamily="34" charset="0"/>
                <a:cs typeface="Tahoma" panose="020B0604030504040204" pitchFamily="34" charset="0"/>
              </a:endParaRPr>
            </a:p>
          </p:txBody>
        </p:sp>
      </p:grpSp>
      <p:sp>
        <p:nvSpPr>
          <p:cNvPr id="21" name="Titre 6">
            <a:extLst>
              <a:ext uri="{FF2B5EF4-FFF2-40B4-BE49-F238E27FC236}">
                <a16:creationId xmlns:a16="http://schemas.microsoft.com/office/drawing/2014/main" id="{E17DF725-FED1-F139-B095-34EC06343A38}"/>
              </a:ext>
            </a:extLst>
          </p:cNvPr>
          <p:cNvSpPr txBox="1">
            <a:spLocks/>
          </p:cNvSpPr>
          <p:nvPr/>
        </p:nvSpPr>
        <p:spPr>
          <a:xfrm>
            <a:off x="9292065" y="862700"/>
            <a:ext cx="2901318"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pPr algn="ctr"/>
            <a:r>
              <a:rPr lang="en-US" sz="2400" b="1" dirty="0">
                <a:solidFill>
                  <a:srgbClr val="021235"/>
                </a:solidFill>
                <a:latin typeface="Open Sauce Bold" panose="020B0604020202020204" charset="0"/>
                <a:ea typeface="Tahoma" panose="020B0604030504040204" pitchFamily="34" charset="0"/>
                <a:cs typeface="Tahoma" panose="020B0604030504040204" pitchFamily="34" charset="0"/>
              </a:rPr>
              <a:t>A Step Towards Internationalization </a:t>
            </a:r>
          </a:p>
        </p:txBody>
      </p:sp>
    </p:spTree>
    <p:extLst>
      <p:ext uri="{BB962C8B-B14F-4D97-AF65-F5344CB8AC3E}">
        <p14:creationId xmlns:p14="http://schemas.microsoft.com/office/powerpoint/2010/main" val="177995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6989"/>
        </a:solidFill>
        <a:effectLst/>
      </p:bgPr>
    </p:bg>
    <p:spTree>
      <p:nvGrpSpPr>
        <p:cNvPr id="1" name=""/>
        <p:cNvGrpSpPr/>
        <p:nvPr/>
      </p:nvGrpSpPr>
      <p:grpSpPr>
        <a:xfrm>
          <a:off x="0" y="0"/>
          <a:ext cx="0" cy="0"/>
          <a:chOff x="0" y="0"/>
          <a:chExt cx="0" cy="0"/>
        </a:xfrm>
      </p:grpSpPr>
      <p:sp>
        <p:nvSpPr>
          <p:cNvPr id="2" name="Freeform 2"/>
          <p:cNvSpPr/>
          <p:nvPr/>
        </p:nvSpPr>
        <p:spPr>
          <a:xfrm>
            <a:off x="4072235" y="-2077798"/>
            <a:ext cx="11715249" cy="11715270"/>
          </a:xfrm>
          <a:custGeom>
            <a:avLst/>
            <a:gdLst/>
            <a:ahLst/>
            <a:cxnLst/>
            <a:rect l="l" t="t" r="r" b="b"/>
            <a:pathLst>
              <a:path w="15941792" h="15941821">
                <a:moveTo>
                  <a:pt x="0" y="0"/>
                </a:moveTo>
                <a:lnTo>
                  <a:pt x="15941793" y="0"/>
                </a:lnTo>
                <a:lnTo>
                  <a:pt x="15941793" y="15941822"/>
                </a:lnTo>
                <a:lnTo>
                  <a:pt x="0" y="15941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671993"/>
            <a:endParaRPr lang="en-AE" sz="1323">
              <a:solidFill>
                <a:prstClr val="black"/>
              </a:solidFill>
              <a:latin typeface="Calibri"/>
            </a:endParaRPr>
          </a:p>
        </p:txBody>
      </p:sp>
      <p:sp>
        <p:nvSpPr>
          <p:cNvPr id="3" name="Freeform 3"/>
          <p:cNvSpPr/>
          <p:nvPr/>
        </p:nvSpPr>
        <p:spPr>
          <a:xfrm>
            <a:off x="176" y="0"/>
            <a:ext cx="1242435" cy="1242435"/>
          </a:xfrm>
          <a:custGeom>
            <a:avLst/>
            <a:gdLst/>
            <a:ahLst/>
            <a:cxnLst/>
            <a:rect l="l" t="t" r="r" b="b"/>
            <a:pathLst>
              <a:path w="1690672" h="1690672">
                <a:moveTo>
                  <a:pt x="0" y="0"/>
                </a:moveTo>
                <a:lnTo>
                  <a:pt x="1690672" y="0"/>
                </a:lnTo>
                <a:lnTo>
                  <a:pt x="1690672" y="1690672"/>
                </a:lnTo>
                <a:lnTo>
                  <a:pt x="0" y="1690672"/>
                </a:lnTo>
                <a:lnTo>
                  <a:pt x="0" y="0"/>
                </a:lnTo>
                <a:close/>
              </a:path>
            </a:pathLst>
          </a:custGeom>
          <a:blipFill>
            <a:blip r:embed="rId5"/>
            <a:stretch>
              <a:fillRect/>
            </a:stretch>
          </a:blipFill>
        </p:spPr>
        <p:txBody>
          <a:bodyPr/>
          <a:lstStyle/>
          <a:p>
            <a:pPr defTabSz="671993"/>
            <a:endParaRPr lang="en-AE" sz="1323">
              <a:solidFill>
                <a:prstClr val="black"/>
              </a:solidFill>
              <a:latin typeface="Calibri"/>
            </a:endParaRPr>
          </a:p>
        </p:txBody>
      </p:sp>
      <p:sp>
        <p:nvSpPr>
          <p:cNvPr id="4" name="TextBox 4"/>
          <p:cNvSpPr txBox="1"/>
          <p:nvPr/>
        </p:nvSpPr>
        <p:spPr>
          <a:xfrm>
            <a:off x="6866733" y="3193994"/>
            <a:ext cx="6126252" cy="1115690"/>
          </a:xfrm>
          <a:prstGeom prst="rect">
            <a:avLst/>
          </a:prstGeom>
        </p:spPr>
        <p:txBody>
          <a:bodyPr wrap="square" lIns="0" tIns="0" rIns="0" bIns="0" rtlCol="0" anchor="t">
            <a:spAutoFit/>
          </a:bodyPr>
          <a:lstStyle/>
          <a:p>
            <a:pPr algn="ctr" defTabSz="671993">
              <a:lnSpc>
                <a:spcPts val="8729"/>
              </a:lnSpc>
            </a:pPr>
            <a:r>
              <a:rPr lang="en-US" sz="7200" dirty="0">
                <a:solidFill>
                  <a:srgbClr val="FFFFFF"/>
                </a:solidFill>
                <a:latin typeface="Open Sauce Bold" panose="020B0604020202020204" charset="0"/>
              </a:rPr>
              <a:t>Contacts</a:t>
            </a:r>
          </a:p>
        </p:txBody>
      </p:sp>
      <p:sp>
        <p:nvSpPr>
          <p:cNvPr id="5" name="TextBox 5"/>
          <p:cNvSpPr txBox="1"/>
          <p:nvPr/>
        </p:nvSpPr>
        <p:spPr>
          <a:xfrm>
            <a:off x="2995781" y="5933918"/>
            <a:ext cx="1934185" cy="320793"/>
          </a:xfrm>
          <a:prstGeom prst="rect">
            <a:avLst/>
          </a:prstGeom>
        </p:spPr>
        <p:txBody>
          <a:bodyPr lIns="0" tIns="0" rIns="0" bIns="0" rtlCol="0" anchor="t">
            <a:spAutoFit/>
          </a:bodyPr>
          <a:lstStyle/>
          <a:p>
            <a:pPr defTabSz="671993">
              <a:lnSpc>
                <a:spcPts val="2571"/>
              </a:lnSpc>
            </a:pPr>
            <a:r>
              <a:rPr lang="en-US" sz="1837">
                <a:solidFill>
                  <a:srgbClr val="FFFFFF"/>
                </a:solidFill>
                <a:latin typeface="Prompt Light"/>
              </a:rPr>
              <a:t>+216 92 606 334</a:t>
            </a:r>
          </a:p>
        </p:txBody>
      </p:sp>
      <p:sp>
        <p:nvSpPr>
          <p:cNvPr id="6" name="TextBox 6"/>
          <p:cNvSpPr txBox="1"/>
          <p:nvPr/>
        </p:nvSpPr>
        <p:spPr>
          <a:xfrm>
            <a:off x="2225337" y="1460912"/>
            <a:ext cx="2932958" cy="320793"/>
          </a:xfrm>
          <a:prstGeom prst="rect">
            <a:avLst/>
          </a:prstGeom>
        </p:spPr>
        <p:txBody>
          <a:bodyPr lIns="0" tIns="0" rIns="0" bIns="0" rtlCol="0" anchor="t">
            <a:spAutoFit/>
          </a:bodyPr>
          <a:lstStyle/>
          <a:p>
            <a:pPr defTabSz="671993">
              <a:lnSpc>
                <a:spcPts val="2571"/>
              </a:lnSpc>
            </a:pPr>
            <a:r>
              <a:rPr lang="en-US" sz="1837">
                <a:solidFill>
                  <a:srgbClr val="FFFFFF"/>
                </a:solidFill>
                <a:latin typeface="Prompt Light"/>
              </a:rPr>
              <a:t>info@aquadeep.com.tn</a:t>
            </a:r>
          </a:p>
        </p:txBody>
      </p:sp>
      <p:sp>
        <p:nvSpPr>
          <p:cNvPr id="7" name="TextBox 7"/>
          <p:cNvSpPr txBox="1"/>
          <p:nvPr/>
        </p:nvSpPr>
        <p:spPr>
          <a:xfrm>
            <a:off x="1988429" y="3751839"/>
            <a:ext cx="2941537" cy="320793"/>
          </a:xfrm>
          <a:prstGeom prst="rect">
            <a:avLst/>
          </a:prstGeom>
        </p:spPr>
        <p:txBody>
          <a:bodyPr lIns="0" tIns="0" rIns="0" bIns="0" rtlCol="0" anchor="t">
            <a:spAutoFit/>
          </a:bodyPr>
          <a:lstStyle/>
          <a:p>
            <a:pPr defTabSz="671993">
              <a:lnSpc>
                <a:spcPts val="2571"/>
              </a:lnSpc>
            </a:pPr>
            <a:r>
              <a:rPr lang="en-US" sz="1837">
                <a:solidFill>
                  <a:srgbClr val="FFFFFF"/>
                </a:solidFill>
                <a:latin typeface="Prompt Light"/>
              </a:rPr>
              <a:t>www.aquadeep.com.tn</a:t>
            </a:r>
          </a:p>
        </p:txBody>
      </p:sp>
      <p:sp>
        <p:nvSpPr>
          <p:cNvPr id="8" name="TextBox 8"/>
          <p:cNvSpPr txBox="1"/>
          <p:nvPr/>
        </p:nvSpPr>
        <p:spPr>
          <a:xfrm>
            <a:off x="207416" y="7026683"/>
            <a:ext cx="1859911" cy="160557"/>
          </a:xfrm>
          <a:prstGeom prst="rect">
            <a:avLst/>
          </a:prstGeom>
        </p:spPr>
        <p:txBody>
          <a:bodyPr lIns="0" tIns="0" rIns="0" bIns="0" rtlCol="0" anchor="t">
            <a:spAutoFit/>
          </a:bodyPr>
          <a:lstStyle/>
          <a:p>
            <a:pPr defTabSz="671993">
              <a:lnSpc>
                <a:spcPts val="1292"/>
              </a:lnSpc>
            </a:pPr>
            <a:r>
              <a:rPr lang="en-US" sz="922" dirty="0">
                <a:solidFill>
                  <a:srgbClr val="FFFFFF"/>
                </a:solidFill>
                <a:latin typeface="Prompt"/>
              </a:rPr>
              <a:t>1053 Lac </a:t>
            </a:r>
            <a:r>
              <a:rPr lang="en-US" sz="922" dirty="0" err="1">
                <a:solidFill>
                  <a:srgbClr val="FFFFFF"/>
                </a:solidFill>
                <a:latin typeface="Prompt"/>
              </a:rPr>
              <a:t>Malären</a:t>
            </a:r>
            <a:r>
              <a:rPr lang="en-US" sz="922" dirty="0">
                <a:solidFill>
                  <a:srgbClr val="FFFFFF"/>
                </a:solidFill>
                <a:latin typeface="Prompt"/>
              </a:rPr>
              <a:t>, Tunis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charset="0"/>
                <a:ea typeface="Tahoma" panose="020B0604030504040204" pitchFamily="34" charset="0"/>
                <a:cs typeface="Tahoma" panose="020B0604030504040204" pitchFamily="34" charset="0"/>
              </a:rPr>
              <a:t>Inaccurate Fish Count is Sinking Hatcheries’ Profits</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charset="0"/>
                <a:ea typeface="Tahoma" panose="020B0604030504040204" pitchFamily="34" charset="0"/>
                <a:cs typeface="Tahoma" panose="020B0604030504040204" pitchFamily="34" charset="0"/>
              </a:rPr>
              <a:t>01 – the issue</a:t>
            </a:r>
          </a:p>
        </p:txBody>
      </p:sp>
      <p:sp>
        <p:nvSpPr>
          <p:cNvPr id="140" name="Rectangle 139">
            <a:extLst>
              <a:ext uri="{FF2B5EF4-FFF2-40B4-BE49-F238E27FC236}">
                <a16:creationId xmlns:a16="http://schemas.microsoft.com/office/drawing/2014/main" id="{6162D637-3A53-F328-CBF8-A4E9A4AB5CFE}"/>
              </a:ext>
            </a:extLst>
          </p:cNvPr>
          <p:cNvSpPr/>
          <p:nvPr/>
        </p:nvSpPr>
        <p:spPr>
          <a:xfrm>
            <a:off x="851776" y="1831750"/>
            <a:ext cx="6180267" cy="494121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en-AE" sz="1337" dirty="0">
              <a:latin typeface="Open Sauce Bold" panose="020B0604020202020204" charset="0"/>
            </a:endParaRPr>
          </a:p>
        </p:txBody>
      </p:sp>
      <p:sp>
        <p:nvSpPr>
          <p:cNvPr id="16" name="TextBox 15">
            <a:extLst>
              <a:ext uri="{FF2B5EF4-FFF2-40B4-BE49-F238E27FC236}">
                <a16:creationId xmlns:a16="http://schemas.microsoft.com/office/drawing/2014/main" id="{4E2E6626-23E4-61C4-3951-93E5D6F45224}"/>
              </a:ext>
            </a:extLst>
          </p:cNvPr>
          <p:cNvSpPr txBox="1"/>
          <p:nvPr/>
        </p:nvSpPr>
        <p:spPr>
          <a:xfrm>
            <a:off x="1098861" y="2036684"/>
            <a:ext cx="5686097" cy="1323439"/>
          </a:xfrm>
          <a:prstGeom prst="rect">
            <a:avLst/>
          </a:prstGeom>
          <a:noFill/>
        </p:spPr>
        <p:txBody>
          <a:bodyPr wrap="square">
            <a:spAutoFit/>
          </a:bodyPr>
          <a:lstStyle/>
          <a:p>
            <a:r>
              <a:rPr lang="en-AE" sz="1800" dirty="0">
                <a:latin typeface="Open Sauce Bold" panose="020B0604020202020204" charset="0"/>
                <a:ea typeface="Tahoma" panose="020B0604030504040204" pitchFamily="34" charset="0"/>
                <a:cs typeface="Tahoma" panose="020B0604030504040204" pitchFamily="34" charset="0"/>
              </a:rPr>
              <a:t>Only </a:t>
            </a:r>
            <a:r>
              <a:rPr lang="en-AE" sz="6000" dirty="0">
                <a:solidFill>
                  <a:schemeClr val="accent1"/>
                </a:solidFill>
                <a:latin typeface="Open Sauce Bold" panose="020B0604020202020204" charset="0"/>
                <a:ea typeface="Tahoma" panose="020B0604030504040204" pitchFamily="34" charset="0"/>
                <a:cs typeface="Tahoma" panose="020B0604030504040204" pitchFamily="34" charset="0"/>
              </a:rPr>
              <a:t>20</a:t>
            </a:r>
            <a:r>
              <a:rPr lang="en-AE" sz="1800" dirty="0">
                <a:solidFill>
                  <a:schemeClr val="accent1"/>
                </a:solidFill>
                <a:latin typeface="Open Sauce Bold" panose="020B0604020202020204" charset="0"/>
                <a:ea typeface="Tahoma" panose="020B0604030504040204" pitchFamily="34" charset="0"/>
                <a:cs typeface="Tahoma" panose="020B0604030504040204" pitchFamily="34" charset="0"/>
              </a:rPr>
              <a:t>%</a:t>
            </a:r>
            <a:r>
              <a:rPr lang="en-AE" sz="1800" dirty="0">
                <a:latin typeface="Open Sauce Bold" panose="020B0604020202020204" charset="0"/>
                <a:ea typeface="Tahoma" panose="020B0604030504040204" pitchFamily="34" charset="0"/>
                <a:cs typeface="Tahoma" panose="020B0604030504040204" pitchFamily="34" charset="0"/>
              </a:rPr>
              <a:t> of larvae make it to the next stage, </a:t>
            </a:r>
          </a:p>
          <a:p>
            <a:r>
              <a:rPr lang="en-AE" sz="1800" dirty="0">
                <a:latin typeface="Open Sauce Bold" panose="020B0604020202020204" charset="0"/>
                <a:ea typeface="Tahoma" panose="020B0604030504040204" pitchFamily="34" charset="0"/>
                <a:cs typeface="Tahoma" panose="020B0604030504040204" pitchFamily="34" charset="0"/>
              </a:rPr>
              <a:t>heavily hammering production</a:t>
            </a:r>
          </a:p>
        </p:txBody>
      </p:sp>
      <p:grpSp>
        <p:nvGrpSpPr>
          <p:cNvPr id="146" name="Group 145">
            <a:extLst>
              <a:ext uri="{FF2B5EF4-FFF2-40B4-BE49-F238E27FC236}">
                <a16:creationId xmlns:a16="http://schemas.microsoft.com/office/drawing/2014/main" id="{F2A96CDE-DA6F-8E86-42B7-271B5F282B93}"/>
              </a:ext>
            </a:extLst>
          </p:cNvPr>
          <p:cNvGrpSpPr/>
          <p:nvPr/>
        </p:nvGrpSpPr>
        <p:grpSpPr>
          <a:xfrm>
            <a:off x="7777163" y="1831750"/>
            <a:ext cx="4810840" cy="4941217"/>
            <a:chOff x="7368223" y="2012504"/>
            <a:chExt cx="5529935" cy="4686179"/>
          </a:xfrm>
        </p:grpSpPr>
        <p:sp>
          <p:nvSpPr>
            <p:cNvPr id="89" name="Google Shape;590;p4">
              <a:extLst>
                <a:ext uri="{FF2B5EF4-FFF2-40B4-BE49-F238E27FC236}">
                  <a16:creationId xmlns:a16="http://schemas.microsoft.com/office/drawing/2014/main" id="{5C4E2DAD-CE04-ADAD-D8E3-10EDB572C122}"/>
                </a:ext>
              </a:extLst>
            </p:cNvPr>
            <p:cNvSpPr/>
            <p:nvPr/>
          </p:nvSpPr>
          <p:spPr>
            <a:xfrm>
              <a:off x="7368223" y="2012504"/>
              <a:ext cx="5520351"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Inaccurate Counting</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0" name="Google Shape;590;p4">
              <a:extLst>
                <a:ext uri="{FF2B5EF4-FFF2-40B4-BE49-F238E27FC236}">
                  <a16:creationId xmlns:a16="http://schemas.microsoft.com/office/drawing/2014/main" id="{A46994D7-DD51-42F7-E12C-291FA4251C78}"/>
                </a:ext>
              </a:extLst>
            </p:cNvPr>
            <p:cNvSpPr/>
            <p:nvPr/>
          </p:nvSpPr>
          <p:spPr>
            <a:xfrm>
              <a:off x="7368223" y="2834829"/>
              <a:ext cx="2647458"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Overestimation</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1" name="Google Shape;590;p4">
              <a:extLst>
                <a:ext uri="{FF2B5EF4-FFF2-40B4-BE49-F238E27FC236}">
                  <a16:creationId xmlns:a16="http://schemas.microsoft.com/office/drawing/2014/main" id="{8DEC294B-2B08-F8D3-F207-0CCE4DE418D3}"/>
                </a:ext>
              </a:extLst>
            </p:cNvPr>
            <p:cNvSpPr/>
            <p:nvPr/>
          </p:nvSpPr>
          <p:spPr>
            <a:xfrm>
              <a:off x="10239988" y="2834829"/>
              <a:ext cx="2647458"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Underestimation</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2" name="Google Shape;590;p4">
              <a:extLst>
                <a:ext uri="{FF2B5EF4-FFF2-40B4-BE49-F238E27FC236}">
                  <a16:creationId xmlns:a16="http://schemas.microsoft.com/office/drawing/2014/main" id="{D38530DE-7BB5-0154-16CF-EA710E6F3EDA}"/>
                </a:ext>
              </a:extLst>
            </p:cNvPr>
            <p:cNvSpPr/>
            <p:nvPr/>
          </p:nvSpPr>
          <p:spPr>
            <a:xfrm>
              <a:off x="8804106" y="3654860"/>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Food </a:t>
              </a:r>
            </a:p>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Surplus</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3" name="Google Shape;590;p4">
              <a:extLst>
                <a:ext uri="{FF2B5EF4-FFF2-40B4-BE49-F238E27FC236}">
                  <a16:creationId xmlns:a16="http://schemas.microsoft.com/office/drawing/2014/main" id="{1CF1CFB0-E637-12F6-D67A-5AD4A40FF461}"/>
                </a:ext>
              </a:extLst>
            </p:cNvPr>
            <p:cNvSpPr/>
            <p:nvPr/>
          </p:nvSpPr>
          <p:spPr>
            <a:xfrm>
              <a:off x="7368223" y="3654860"/>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Oxygen Surplus</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4" name="Google Shape;590;p4">
              <a:extLst>
                <a:ext uri="{FF2B5EF4-FFF2-40B4-BE49-F238E27FC236}">
                  <a16:creationId xmlns:a16="http://schemas.microsoft.com/office/drawing/2014/main" id="{FB07E13C-80FC-A847-E0AD-1B8F6A59C418}"/>
                </a:ext>
              </a:extLst>
            </p:cNvPr>
            <p:cNvSpPr/>
            <p:nvPr/>
          </p:nvSpPr>
          <p:spPr>
            <a:xfrm>
              <a:off x="10239989" y="3654860"/>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Food </a:t>
              </a:r>
            </a:p>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Shortage</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5" name="Google Shape;590;p4">
              <a:extLst>
                <a:ext uri="{FF2B5EF4-FFF2-40B4-BE49-F238E27FC236}">
                  <a16:creationId xmlns:a16="http://schemas.microsoft.com/office/drawing/2014/main" id="{A0E555A9-1487-9CC8-53F5-05FA6A04F812}"/>
                </a:ext>
              </a:extLst>
            </p:cNvPr>
            <p:cNvSpPr/>
            <p:nvPr/>
          </p:nvSpPr>
          <p:spPr>
            <a:xfrm>
              <a:off x="11675871" y="3654860"/>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Oxygen Shortage</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7" name="Google Shape;590;p4">
              <a:extLst>
                <a:ext uri="{FF2B5EF4-FFF2-40B4-BE49-F238E27FC236}">
                  <a16:creationId xmlns:a16="http://schemas.microsoft.com/office/drawing/2014/main" id="{EFAD39A9-8E00-FE73-5342-C5DAFB26CE6C}"/>
                </a:ext>
              </a:extLst>
            </p:cNvPr>
            <p:cNvSpPr/>
            <p:nvPr/>
          </p:nvSpPr>
          <p:spPr>
            <a:xfrm>
              <a:off x="7368223" y="5294922"/>
              <a:ext cx="5519223"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High Mortality Rate</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8" name="Google Shape;590;p4">
              <a:extLst>
                <a:ext uri="{FF2B5EF4-FFF2-40B4-BE49-F238E27FC236}">
                  <a16:creationId xmlns:a16="http://schemas.microsoft.com/office/drawing/2014/main" id="{9A23959E-24F1-224B-4716-6F67806B71C9}"/>
                </a:ext>
              </a:extLst>
            </p:cNvPr>
            <p:cNvSpPr/>
            <p:nvPr/>
          </p:nvSpPr>
          <p:spPr>
            <a:xfrm>
              <a:off x="8804106" y="4474891"/>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Toxic Environment</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99" name="Google Shape;590;p4">
              <a:extLst>
                <a:ext uri="{FF2B5EF4-FFF2-40B4-BE49-F238E27FC236}">
                  <a16:creationId xmlns:a16="http://schemas.microsoft.com/office/drawing/2014/main" id="{4429400B-6727-9588-A1C9-EA36095F96A4}"/>
                </a:ext>
              </a:extLst>
            </p:cNvPr>
            <p:cNvSpPr/>
            <p:nvPr/>
          </p:nvSpPr>
          <p:spPr>
            <a:xfrm>
              <a:off x="7368223" y="4474891"/>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Respiratory Diseases</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100" name="Google Shape;590;p4">
              <a:extLst>
                <a:ext uri="{FF2B5EF4-FFF2-40B4-BE49-F238E27FC236}">
                  <a16:creationId xmlns:a16="http://schemas.microsoft.com/office/drawing/2014/main" id="{F03577F5-196F-FB5D-6999-37596563D002}"/>
                </a:ext>
              </a:extLst>
            </p:cNvPr>
            <p:cNvSpPr/>
            <p:nvPr/>
          </p:nvSpPr>
          <p:spPr>
            <a:xfrm>
              <a:off x="10239989" y="4474891"/>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Malnutrition</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101" name="Google Shape;590;p4">
              <a:extLst>
                <a:ext uri="{FF2B5EF4-FFF2-40B4-BE49-F238E27FC236}">
                  <a16:creationId xmlns:a16="http://schemas.microsoft.com/office/drawing/2014/main" id="{BA3241F2-A655-BE3A-8E1C-94BA80AABD9E}"/>
                </a:ext>
              </a:extLst>
            </p:cNvPr>
            <p:cNvSpPr/>
            <p:nvPr/>
          </p:nvSpPr>
          <p:spPr>
            <a:xfrm>
              <a:off x="11675871" y="4474891"/>
              <a:ext cx="1211575"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Respiratory Disease</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sp>
          <p:nvSpPr>
            <p:cNvPr id="102" name="Google Shape;590;p4">
              <a:extLst>
                <a:ext uri="{FF2B5EF4-FFF2-40B4-BE49-F238E27FC236}">
                  <a16:creationId xmlns:a16="http://schemas.microsoft.com/office/drawing/2014/main" id="{64231FC5-D932-9C43-F610-D3F7631C8BA8}"/>
                </a:ext>
              </a:extLst>
            </p:cNvPr>
            <p:cNvSpPr/>
            <p:nvPr/>
          </p:nvSpPr>
          <p:spPr>
            <a:xfrm>
              <a:off x="7368223" y="6114955"/>
              <a:ext cx="5519223" cy="583728"/>
            </a:xfrm>
            <a:prstGeom prst="roundRect">
              <a:avLst>
                <a:gd name="adj" fmla="val 50000"/>
              </a:avLst>
            </a:prstGeom>
            <a:noFill/>
            <a:ln w="635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200" dirty="0">
                  <a:solidFill>
                    <a:schemeClr val="dk1"/>
                  </a:solidFill>
                  <a:latin typeface="Open Sauce Bold" panose="020B0604020202020204" charset="0"/>
                  <a:ea typeface="Tahoma" panose="020B0604030504040204" pitchFamily="34" charset="0"/>
                  <a:cs typeface="Tahoma" panose="020B0604030504040204" pitchFamily="34" charset="0"/>
                  <a:sym typeface="Montserrat Medium"/>
                </a:rPr>
                <a:t>Low Quality Product</a:t>
              </a:r>
              <a:endParaRPr lang="en-US" sz="1200" dirty="0">
                <a:solidFill>
                  <a:schemeClr val="dk1"/>
                </a:solidFill>
                <a:latin typeface="Open Sauce Bold" panose="020B0604020202020204" charset="0"/>
                <a:ea typeface="Tahoma" panose="020B0604030504040204" pitchFamily="34" charset="0"/>
                <a:cs typeface="Tahoma" panose="020B0604030504040204" pitchFamily="34" charset="0"/>
              </a:endParaRPr>
            </a:p>
          </p:txBody>
        </p:sp>
        <p:cxnSp>
          <p:nvCxnSpPr>
            <p:cNvPr id="103" name="Connector: Elbow 102">
              <a:extLst>
                <a:ext uri="{FF2B5EF4-FFF2-40B4-BE49-F238E27FC236}">
                  <a16:creationId xmlns:a16="http://schemas.microsoft.com/office/drawing/2014/main" id="{F7B31264-187C-A9D1-7F86-7C70F8B78D09}"/>
                </a:ext>
              </a:extLst>
            </p:cNvPr>
            <p:cNvCxnSpPr>
              <a:stCxn id="89" idx="2"/>
              <a:endCxn id="90" idx="0"/>
            </p:cNvCxnSpPr>
            <p:nvPr/>
          </p:nvCxnSpPr>
          <p:spPr>
            <a:xfrm rot="5400000">
              <a:off x="9290878" y="1997308"/>
              <a:ext cx="238597" cy="1436446"/>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609677A8-FA21-4E3B-C208-4DE98C07AB81}"/>
                </a:ext>
              </a:extLst>
            </p:cNvPr>
            <p:cNvCxnSpPr>
              <a:cxnSpLocks/>
              <a:stCxn id="89" idx="2"/>
              <a:endCxn id="91" idx="0"/>
            </p:cNvCxnSpPr>
            <p:nvPr/>
          </p:nvCxnSpPr>
          <p:spPr>
            <a:xfrm rot="16200000" flipH="1">
              <a:off x="10726759" y="1997870"/>
              <a:ext cx="238597" cy="1435319"/>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C72ABFE-4700-DD96-3853-7BAFCEAF4B30}"/>
                </a:ext>
              </a:extLst>
            </p:cNvPr>
            <p:cNvCxnSpPr>
              <a:cxnSpLocks/>
              <a:stCxn id="90" idx="2"/>
              <a:endCxn id="93" idx="0"/>
            </p:cNvCxnSpPr>
            <p:nvPr/>
          </p:nvCxnSpPr>
          <p:spPr>
            <a:xfrm rot="5400000">
              <a:off x="8214831" y="3177738"/>
              <a:ext cx="236303" cy="71794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5D22853-F6E8-AFE0-4E2A-7F1309513CCB}"/>
                </a:ext>
              </a:extLst>
            </p:cNvPr>
            <p:cNvCxnSpPr>
              <a:cxnSpLocks/>
              <a:stCxn id="90" idx="2"/>
              <a:endCxn id="92" idx="0"/>
            </p:cNvCxnSpPr>
            <p:nvPr/>
          </p:nvCxnSpPr>
          <p:spPr>
            <a:xfrm rot="16200000" flipH="1">
              <a:off x="8932772" y="3177737"/>
              <a:ext cx="236303" cy="71794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05DEF0C-E58E-4B38-12E5-96CFE84ADBE1}"/>
                </a:ext>
              </a:extLst>
            </p:cNvPr>
            <p:cNvCxnSpPr>
              <a:cxnSpLocks/>
              <a:stCxn id="91" idx="2"/>
              <a:endCxn id="95" idx="0"/>
            </p:cNvCxnSpPr>
            <p:nvPr/>
          </p:nvCxnSpPr>
          <p:spPr>
            <a:xfrm rot="16200000" flipH="1">
              <a:off x="11804537" y="3177737"/>
              <a:ext cx="236303" cy="71794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E3D113AB-99AF-8E15-496A-AAF3BF7D8973}"/>
                </a:ext>
              </a:extLst>
            </p:cNvPr>
            <p:cNvCxnSpPr>
              <a:cxnSpLocks/>
              <a:stCxn id="91" idx="2"/>
              <a:endCxn id="94" idx="0"/>
            </p:cNvCxnSpPr>
            <p:nvPr/>
          </p:nvCxnSpPr>
          <p:spPr>
            <a:xfrm rot="5400000">
              <a:off x="11086596" y="3177738"/>
              <a:ext cx="236303" cy="71794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4F61642-F92E-0BEB-5B57-66D2D11D25E7}"/>
                </a:ext>
              </a:extLst>
            </p:cNvPr>
            <p:cNvCxnSpPr>
              <a:stCxn id="93" idx="2"/>
              <a:endCxn id="99" idx="0"/>
            </p:cNvCxnSpPr>
            <p:nvPr/>
          </p:nvCxnSpPr>
          <p:spPr>
            <a:xfrm>
              <a:off x="7974011" y="4238588"/>
              <a:ext cx="0" cy="2363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A5A00F2-25CC-6EEA-3E53-5B7075650322}"/>
                </a:ext>
              </a:extLst>
            </p:cNvPr>
            <p:cNvCxnSpPr>
              <a:cxnSpLocks/>
              <a:stCxn id="92" idx="2"/>
              <a:endCxn id="98" idx="0"/>
            </p:cNvCxnSpPr>
            <p:nvPr/>
          </p:nvCxnSpPr>
          <p:spPr>
            <a:xfrm>
              <a:off x="9409894" y="4238588"/>
              <a:ext cx="0" cy="2363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7B8E210-1328-D01D-DFBA-3A386A61F6E7}"/>
                </a:ext>
              </a:extLst>
            </p:cNvPr>
            <p:cNvCxnSpPr>
              <a:cxnSpLocks/>
              <a:stCxn id="94" idx="2"/>
              <a:endCxn id="100" idx="0"/>
            </p:cNvCxnSpPr>
            <p:nvPr/>
          </p:nvCxnSpPr>
          <p:spPr>
            <a:xfrm>
              <a:off x="10845777" y="4238588"/>
              <a:ext cx="0" cy="2363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3368068-7AC3-9933-365C-8E73E8306648}"/>
                </a:ext>
              </a:extLst>
            </p:cNvPr>
            <p:cNvCxnSpPr>
              <a:cxnSpLocks/>
              <a:stCxn id="95" idx="2"/>
              <a:endCxn id="101" idx="0"/>
            </p:cNvCxnSpPr>
            <p:nvPr/>
          </p:nvCxnSpPr>
          <p:spPr>
            <a:xfrm>
              <a:off x="12281659" y="4238588"/>
              <a:ext cx="0" cy="2363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3D37E57-00BD-08DC-22A9-96F77FB2FD82}"/>
                </a:ext>
              </a:extLst>
            </p:cNvPr>
            <p:cNvCxnSpPr>
              <a:cxnSpLocks/>
              <a:stCxn id="99" idx="1"/>
              <a:endCxn id="102" idx="1"/>
            </p:cNvCxnSpPr>
            <p:nvPr/>
          </p:nvCxnSpPr>
          <p:spPr>
            <a:xfrm rot="10800000" flipV="1">
              <a:off x="7368223" y="4766755"/>
              <a:ext cx="10712" cy="1640064"/>
            </a:xfrm>
            <a:prstGeom prst="bentConnector3">
              <a:avLst>
                <a:gd name="adj1" fmla="val 180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80D45A2-34EB-328A-6A2B-20CF40891060}"/>
                </a:ext>
              </a:extLst>
            </p:cNvPr>
            <p:cNvCxnSpPr>
              <a:cxnSpLocks/>
              <a:stCxn id="101" idx="3"/>
              <a:endCxn id="102" idx="3"/>
            </p:cNvCxnSpPr>
            <p:nvPr/>
          </p:nvCxnSpPr>
          <p:spPr>
            <a:xfrm>
              <a:off x="12887446" y="4766755"/>
              <a:ext cx="10712" cy="1640064"/>
            </a:xfrm>
            <a:prstGeom prst="bentConnector3">
              <a:avLst>
                <a:gd name="adj1" fmla="val 180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80668A-B55A-EA27-B4E5-5E76111FA108}"/>
                </a:ext>
              </a:extLst>
            </p:cNvPr>
            <p:cNvCxnSpPr>
              <a:cxnSpLocks/>
              <a:stCxn id="98" idx="2"/>
              <a:endCxn id="97" idx="0"/>
            </p:cNvCxnSpPr>
            <p:nvPr/>
          </p:nvCxnSpPr>
          <p:spPr>
            <a:xfrm rot="16200000" flipH="1">
              <a:off x="9650713" y="4817800"/>
              <a:ext cx="236303" cy="71794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B38878EC-17B1-CC58-D078-B34814935B74}"/>
                </a:ext>
              </a:extLst>
            </p:cNvPr>
            <p:cNvCxnSpPr>
              <a:cxnSpLocks/>
              <a:stCxn id="100" idx="2"/>
              <a:endCxn id="97" idx="0"/>
            </p:cNvCxnSpPr>
            <p:nvPr/>
          </p:nvCxnSpPr>
          <p:spPr>
            <a:xfrm rot="5400000">
              <a:off x="10368655" y="4817800"/>
              <a:ext cx="236303" cy="71794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143" name="Picture 142">
            <a:extLst>
              <a:ext uri="{FF2B5EF4-FFF2-40B4-BE49-F238E27FC236}">
                <a16:creationId xmlns:a16="http://schemas.microsoft.com/office/drawing/2014/main" id="{76F1DD06-6AA8-DD9B-BCBA-90B7EAA513B2}"/>
              </a:ext>
            </a:extLst>
          </p:cNvPr>
          <p:cNvPicPr>
            <a:picLocks noChangeAspect="1"/>
          </p:cNvPicPr>
          <p:nvPr/>
        </p:nvPicPr>
        <p:blipFill>
          <a:blip r:embed="rId4"/>
          <a:stretch>
            <a:fillRect/>
          </a:stretch>
        </p:blipFill>
        <p:spPr>
          <a:xfrm>
            <a:off x="1363717" y="4504888"/>
            <a:ext cx="5156385" cy="1337077"/>
          </a:xfrm>
          <a:prstGeom prst="rect">
            <a:avLst/>
          </a:prstGeom>
        </p:spPr>
      </p:pic>
      <p:sp>
        <p:nvSpPr>
          <p:cNvPr id="138" name="Rectangle 137">
            <a:extLst>
              <a:ext uri="{FF2B5EF4-FFF2-40B4-BE49-F238E27FC236}">
                <a16:creationId xmlns:a16="http://schemas.microsoft.com/office/drawing/2014/main" id="{97C3F8AC-1633-C06D-FA78-C042A38D308B}"/>
              </a:ext>
            </a:extLst>
          </p:cNvPr>
          <p:cNvSpPr/>
          <p:nvPr/>
        </p:nvSpPr>
        <p:spPr>
          <a:xfrm>
            <a:off x="3280959" y="4422863"/>
            <a:ext cx="260375" cy="1213525"/>
          </a:xfrm>
          <a:prstGeom prst="rect">
            <a:avLst/>
          </a:prstGeom>
          <a:solidFill>
            <a:srgbClr val="E3F1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en-AE" sz="1337">
              <a:latin typeface="Open Sauce Bold" panose="020B0604020202020204" charset="0"/>
            </a:endParaRPr>
          </a:p>
        </p:txBody>
      </p:sp>
      <p:sp>
        <p:nvSpPr>
          <p:cNvPr id="145" name="Rectangle 144">
            <a:extLst>
              <a:ext uri="{FF2B5EF4-FFF2-40B4-BE49-F238E27FC236}">
                <a16:creationId xmlns:a16="http://schemas.microsoft.com/office/drawing/2014/main" id="{8FEDC5F2-0432-5083-99C7-F06BEBB643A3}"/>
              </a:ext>
            </a:extLst>
          </p:cNvPr>
          <p:cNvSpPr/>
          <p:nvPr/>
        </p:nvSpPr>
        <p:spPr>
          <a:xfrm>
            <a:off x="3367807" y="3875382"/>
            <a:ext cx="107799" cy="24063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en-AE" sz="1337">
              <a:latin typeface="Open Sauce Bold" panose="020B0604020202020204" charset="0"/>
            </a:endParaRPr>
          </a:p>
        </p:txBody>
      </p:sp>
      <p:pic>
        <p:nvPicPr>
          <p:cNvPr id="149" name="Graphic 148">
            <a:extLst>
              <a:ext uri="{FF2B5EF4-FFF2-40B4-BE49-F238E27FC236}">
                <a16:creationId xmlns:a16="http://schemas.microsoft.com/office/drawing/2014/main" id="{E8F68098-9020-A9A4-149D-DA710C8F6B6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8465" t="45239" r="54178" b="45239"/>
          <a:stretch/>
        </p:blipFill>
        <p:spPr>
          <a:xfrm>
            <a:off x="12566907" y="56629"/>
            <a:ext cx="690841" cy="894150"/>
          </a:xfrm>
          <a:prstGeom prst="rect">
            <a:avLst/>
          </a:prstGeom>
        </p:spPr>
      </p:pic>
    </p:spTree>
    <p:extLst>
      <p:ext uri="{BB962C8B-B14F-4D97-AF65-F5344CB8AC3E}">
        <p14:creationId xmlns:p14="http://schemas.microsoft.com/office/powerpoint/2010/main" val="191802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21C07024-447C-4697-88C9-6844F1712D13}"/>
              </a:ext>
            </a:extLst>
          </p:cNvPr>
          <p:cNvSpPr/>
          <p:nvPr/>
        </p:nvSpPr>
        <p:spPr>
          <a:xfrm>
            <a:off x="851776" y="1831750"/>
            <a:ext cx="11736227" cy="494121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en-AE" sz="1337" dirty="0">
              <a:latin typeface="Open Sauce Bold" panose="020B0604020202020204" charset="0"/>
            </a:endParaRPr>
          </a:p>
        </p:txBody>
      </p:sp>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charset="0"/>
                <a:ea typeface="Tahoma" panose="020B0604030504040204" pitchFamily="34" charset="0"/>
                <a:cs typeface="Tahoma" panose="020B0604030504040204" pitchFamily="34" charset="0"/>
              </a:rPr>
              <a:t>Aquadeep Has Developed the First Larva Counter on The Market </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charset="0"/>
                <a:ea typeface="Tahoma" panose="020B0604030504040204" pitchFamily="34" charset="0"/>
                <a:cs typeface="Tahoma" panose="020B0604030504040204" pitchFamily="34" charset="0"/>
              </a:rPr>
              <a:t>02 – THE SOLUTION</a:t>
            </a:r>
          </a:p>
        </p:txBody>
      </p:sp>
      <p:grpSp>
        <p:nvGrpSpPr>
          <p:cNvPr id="79" name="Group 10">
            <a:extLst>
              <a:ext uri="{FF2B5EF4-FFF2-40B4-BE49-F238E27FC236}">
                <a16:creationId xmlns:a16="http://schemas.microsoft.com/office/drawing/2014/main" id="{0DE22AF7-0ADA-475C-CCCD-12B5EC58DFCC}"/>
              </a:ext>
            </a:extLst>
          </p:cNvPr>
          <p:cNvGrpSpPr>
            <a:grpSpLocks noChangeAspect="1"/>
          </p:cNvGrpSpPr>
          <p:nvPr/>
        </p:nvGrpSpPr>
        <p:grpSpPr>
          <a:xfrm>
            <a:off x="1157604" y="2672842"/>
            <a:ext cx="3259043" cy="3259033"/>
            <a:chOff x="0" y="0"/>
            <a:chExt cx="6350000" cy="6349975"/>
          </a:xfrm>
          <a:effectLst>
            <a:outerShdw blurRad="63500" sx="102000" sy="102000" algn="ctr" rotWithShape="0">
              <a:prstClr val="black">
                <a:alpha val="40000"/>
              </a:prstClr>
            </a:outerShdw>
          </a:effectLst>
        </p:grpSpPr>
        <p:sp>
          <p:nvSpPr>
            <p:cNvPr id="80" name="Freeform 11">
              <a:extLst>
                <a:ext uri="{FF2B5EF4-FFF2-40B4-BE49-F238E27FC236}">
                  <a16:creationId xmlns:a16="http://schemas.microsoft.com/office/drawing/2014/main" id="{9EA10CBF-9F12-4CC7-5DB7-F1DB24D5A19B}"/>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461" r="-5461"/>
              </a:stretch>
            </a:blipFill>
          </p:spPr>
          <p:txBody>
            <a:bodyPr/>
            <a:lstStyle/>
            <a:p>
              <a:endParaRPr lang="en-AE">
                <a:latin typeface="Open Sauce Bold" panose="020B0604020202020204" charset="0"/>
              </a:endParaRPr>
            </a:p>
          </p:txBody>
        </p:sp>
      </p:grpSp>
      <p:sp>
        <p:nvSpPr>
          <p:cNvPr id="84" name="Google Shape;250;p5">
            <a:extLst>
              <a:ext uri="{FF2B5EF4-FFF2-40B4-BE49-F238E27FC236}">
                <a16:creationId xmlns:a16="http://schemas.microsoft.com/office/drawing/2014/main" id="{42F1835B-A9EE-4922-63C3-5B07B75AA9BB}"/>
              </a:ext>
            </a:extLst>
          </p:cNvPr>
          <p:cNvSpPr/>
          <p:nvPr/>
        </p:nvSpPr>
        <p:spPr>
          <a:xfrm>
            <a:off x="4826985" y="3669632"/>
            <a:ext cx="2435013" cy="2224429"/>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4000" b="1" dirty="0">
                <a:solidFill>
                  <a:schemeClr val="accent1"/>
                </a:solidFill>
                <a:latin typeface="Open Sauce Bold" panose="020B0604020202020204" charset="0"/>
              </a:rPr>
              <a:t>95</a:t>
            </a:r>
            <a:r>
              <a:rPr lang="en-US" sz="1400" b="1" dirty="0">
                <a:solidFill>
                  <a:schemeClr val="accent1"/>
                </a:solidFill>
                <a:latin typeface="Open Sauce Bold" panose="020B0604020202020204" charset="0"/>
              </a:rPr>
              <a:t>%</a:t>
            </a:r>
          </a:p>
          <a:p>
            <a:pPr algn="ctr"/>
            <a:endParaRPr lang="en-US" sz="1400" dirty="0">
              <a:solidFill>
                <a:schemeClr val="tx1"/>
              </a:solidFill>
              <a:latin typeface="Open Sauce Bold" panose="020B0604020202020204" charset="0"/>
            </a:endParaRPr>
          </a:p>
          <a:p>
            <a:pPr algn="ctr"/>
            <a:r>
              <a:rPr lang="en-US" sz="1400" dirty="0">
                <a:solidFill>
                  <a:schemeClr val="tx1"/>
                </a:solidFill>
                <a:latin typeface="Open Sauce Bold" panose="020B0604020202020204" charset="0"/>
              </a:rPr>
              <a:t>Accuracy Rate </a:t>
            </a:r>
            <a:endParaRPr sz="1400" dirty="0">
              <a:solidFill>
                <a:schemeClr val="tx1"/>
              </a:solidFill>
              <a:latin typeface="Open Sauce Bold" panose="020B0604020202020204" charset="0"/>
              <a:ea typeface="Arial"/>
              <a:cs typeface="Arial"/>
              <a:sym typeface="Arial"/>
            </a:endParaRPr>
          </a:p>
        </p:txBody>
      </p:sp>
      <p:sp>
        <p:nvSpPr>
          <p:cNvPr id="89" name="Google Shape;250;p5">
            <a:extLst>
              <a:ext uri="{FF2B5EF4-FFF2-40B4-BE49-F238E27FC236}">
                <a16:creationId xmlns:a16="http://schemas.microsoft.com/office/drawing/2014/main" id="{9636D228-03C5-7840-2408-20C502BA788E}"/>
              </a:ext>
            </a:extLst>
          </p:cNvPr>
          <p:cNvSpPr/>
          <p:nvPr/>
        </p:nvSpPr>
        <p:spPr>
          <a:xfrm>
            <a:off x="9917416" y="3669632"/>
            <a:ext cx="2435013" cy="2224429"/>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4500" b="1" dirty="0">
                <a:solidFill>
                  <a:schemeClr val="accent1"/>
                </a:solidFill>
                <a:latin typeface="Open Sauce Bold" panose="020B0604020202020204" charset="0"/>
              </a:rPr>
              <a:t>2</a:t>
            </a:r>
          </a:p>
          <a:p>
            <a:pPr algn="ctr"/>
            <a:endParaRPr lang="en-US" sz="1400" dirty="0">
              <a:solidFill>
                <a:schemeClr val="tx1"/>
              </a:solidFill>
              <a:latin typeface="Open Sauce Bold" panose="020B0604020202020204" charset="0"/>
            </a:endParaRPr>
          </a:p>
          <a:p>
            <a:pPr algn="ctr"/>
            <a:r>
              <a:rPr lang="en-US" sz="1400" dirty="0">
                <a:solidFill>
                  <a:schemeClr val="tx1"/>
                </a:solidFill>
                <a:latin typeface="Open Sauce Bold" panose="020B0604020202020204" charset="0"/>
              </a:rPr>
              <a:t>Patents</a:t>
            </a:r>
          </a:p>
          <a:p>
            <a:pPr algn="ctr"/>
            <a:r>
              <a:rPr lang="en-US" sz="1200" i="1" dirty="0">
                <a:latin typeface="Open Sauce Bold" panose="020B0604020202020204" charset="0"/>
              </a:rPr>
              <a:t>(</a:t>
            </a:r>
            <a:r>
              <a:rPr lang="en-US" sz="1200" i="1" dirty="0">
                <a:solidFill>
                  <a:schemeClr val="tx1"/>
                </a:solidFill>
                <a:latin typeface="Open Sauce Bold" panose="020B0604020202020204" charset="0"/>
              </a:rPr>
              <a:t>National and International</a:t>
            </a:r>
            <a:r>
              <a:rPr lang="en-US" sz="1200" i="1" dirty="0">
                <a:latin typeface="Open Sauce Bold" panose="020B0604020202020204" charset="0"/>
                <a:cs typeface="Arial"/>
                <a:sym typeface="Arial"/>
              </a:rPr>
              <a:t>)</a:t>
            </a:r>
            <a:endParaRPr lang="en-EG" sz="1200" i="1" dirty="0">
              <a:solidFill>
                <a:schemeClr val="tx1"/>
              </a:solidFill>
              <a:latin typeface="Open Sauce Bold" panose="020B0604020202020204" charset="0"/>
            </a:endParaRPr>
          </a:p>
        </p:txBody>
      </p:sp>
      <p:sp>
        <p:nvSpPr>
          <p:cNvPr id="92" name="Google Shape;250;p5">
            <a:extLst>
              <a:ext uri="{FF2B5EF4-FFF2-40B4-BE49-F238E27FC236}">
                <a16:creationId xmlns:a16="http://schemas.microsoft.com/office/drawing/2014/main" id="{196E7643-12DC-81A4-81FE-0A68CA11ED01}"/>
              </a:ext>
            </a:extLst>
          </p:cNvPr>
          <p:cNvSpPr/>
          <p:nvPr/>
        </p:nvSpPr>
        <p:spPr>
          <a:xfrm>
            <a:off x="7372200" y="3669632"/>
            <a:ext cx="2435013" cy="2224429"/>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1400" i="1" dirty="0">
                <a:solidFill>
                  <a:schemeClr val="tx1"/>
                </a:solidFill>
                <a:latin typeface="Open Sauce Bold" panose="020B0604020202020204" charset="0"/>
              </a:rPr>
              <a:t>Up to </a:t>
            </a:r>
            <a:r>
              <a:rPr lang="en-US" sz="4500" b="1" dirty="0">
                <a:solidFill>
                  <a:schemeClr val="accent1"/>
                </a:solidFill>
                <a:latin typeface="Open Sauce Bold" panose="020B0604020202020204" charset="0"/>
              </a:rPr>
              <a:t>25</a:t>
            </a:r>
            <a:r>
              <a:rPr lang="en-US" sz="1400" dirty="0">
                <a:solidFill>
                  <a:schemeClr val="accent1"/>
                </a:solidFill>
                <a:latin typeface="Open Sauce Bold" panose="020B0604020202020204" charset="0"/>
              </a:rPr>
              <a:t>%</a:t>
            </a:r>
          </a:p>
          <a:p>
            <a:pPr algn="ctr"/>
            <a:endParaRPr lang="en-US" sz="1400" dirty="0">
              <a:solidFill>
                <a:schemeClr val="tx1"/>
              </a:solidFill>
              <a:latin typeface="Open Sauce Bold" panose="020B0604020202020204" charset="0"/>
            </a:endParaRPr>
          </a:p>
          <a:p>
            <a:pPr algn="ctr"/>
            <a:r>
              <a:rPr lang="en-US" sz="1400" dirty="0">
                <a:latin typeface="Open Sauce Bold" panose="020B0604020202020204" charset="0"/>
                <a:ea typeface="Arial"/>
                <a:cs typeface="Arial"/>
                <a:sym typeface="Arial"/>
              </a:rPr>
              <a:t>Increase in Survival Rate</a:t>
            </a:r>
            <a:endParaRPr lang="en-AE" sz="1400" dirty="0">
              <a:solidFill>
                <a:schemeClr val="tx1"/>
              </a:solidFill>
              <a:latin typeface="Open Sauce Bold" panose="020B0604020202020204" charset="0"/>
              <a:ea typeface="Arial"/>
              <a:cs typeface="Arial"/>
              <a:sym typeface="Arial"/>
            </a:endParaRPr>
          </a:p>
        </p:txBody>
      </p:sp>
      <p:sp>
        <p:nvSpPr>
          <p:cNvPr id="101" name="Rectangle 100">
            <a:extLst>
              <a:ext uri="{FF2B5EF4-FFF2-40B4-BE49-F238E27FC236}">
                <a16:creationId xmlns:a16="http://schemas.microsoft.com/office/drawing/2014/main" id="{AD431DDC-8F94-069A-B1AC-6E6092B324ED}"/>
              </a:ext>
            </a:extLst>
          </p:cNvPr>
          <p:cNvSpPr/>
          <p:nvPr/>
        </p:nvSpPr>
        <p:spPr>
          <a:xfrm>
            <a:off x="6458772" y="1992087"/>
            <a:ext cx="4265606" cy="917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r>
              <a:rPr lang="fr-BE" sz="4000" b="1" dirty="0">
                <a:solidFill>
                  <a:schemeClr val="accent1"/>
                </a:solidFill>
                <a:latin typeface="Open Sauce Bold" panose="020B0604020202020204" charset="0"/>
                <a:ea typeface="Tahoma" panose="020B0604030504040204" pitchFamily="34" charset="0"/>
                <a:cs typeface="Tahoma" panose="020B0604030504040204" pitchFamily="34" charset="0"/>
              </a:rPr>
              <a:t>Oxygen 1</a:t>
            </a:r>
          </a:p>
        </p:txBody>
      </p:sp>
      <p:pic>
        <p:nvPicPr>
          <p:cNvPr id="105" name="Graphic 104">
            <a:extLst>
              <a:ext uri="{FF2B5EF4-FFF2-40B4-BE49-F238E27FC236}">
                <a16:creationId xmlns:a16="http://schemas.microsoft.com/office/drawing/2014/main" id="{B472AF7F-27D0-54A8-7779-C6A75BA450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8465" t="45239" r="54178" b="45239"/>
          <a:stretch/>
        </p:blipFill>
        <p:spPr>
          <a:xfrm>
            <a:off x="12566907" y="56629"/>
            <a:ext cx="690841" cy="894150"/>
          </a:xfrm>
          <a:prstGeom prst="rect">
            <a:avLst/>
          </a:prstGeom>
        </p:spPr>
      </p:pic>
      <p:sp>
        <p:nvSpPr>
          <p:cNvPr id="106" name="TextBox 105">
            <a:extLst>
              <a:ext uri="{FF2B5EF4-FFF2-40B4-BE49-F238E27FC236}">
                <a16:creationId xmlns:a16="http://schemas.microsoft.com/office/drawing/2014/main" id="{92B088D3-5A91-EEBA-FAAF-18B25948FF5B}"/>
              </a:ext>
            </a:extLst>
          </p:cNvPr>
          <p:cNvSpPr txBox="1"/>
          <p:nvPr/>
        </p:nvSpPr>
        <p:spPr>
          <a:xfrm>
            <a:off x="5146985" y="2979829"/>
            <a:ext cx="6889195" cy="369332"/>
          </a:xfrm>
          <a:prstGeom prst="rect">
            <a:avLst/>
          </a:prstGeom>
          <a:noFill/>
        </p:spPr>
        <p:txBody>
          <a:bodyPr wrap="none" anchor="ctr">
            <a:spAutoFit/>
          </a:bodyPr>
          <a:lstStyle/>
          <a:p>
            <a:pPr algn="ctr"/>
            <a:r>
              <a:rPr lang="en-US" sz="1800" b="1" spc="55" dirty="0">
                <a:solidFill>
                  <a:srgbClr val="191919"/>
                </a:solidFill>
                <a:latin typeface="Open Sauce Bold" panose="020B0604020202020204" charset="0"/>
                <a:ea typeface="Tahoma" panose="020B0604030504040204" pitchFamily="34" charset="0"/>
                <a:cs typeface="Tahoma" panose="020B0604030504040204" pitchFamily="34" charset="0"/>
              </a:rPr>
              <a:t>Plug &amp; Play AI based fully exhaustive fish larva counter</a:t>
            </a:r>
          </a:p>
        </p:txBody>
      </p:sp>
    </p:spTree>
    <p:extLst>
      <p:ext uri="{BB962C8B-B14F-4D97-AF65-F5344CB8AC3E}">
        <p14:creationId xmlns:p14="http://schemas.microsoft.com/office/powerpoint/2010/main" val="83236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21C07024-447C-4697-88C9-6844F1712D13}"/>
              </a:ext>
            </a:extLst>
          </p:cNvPr>
          <p:cNvSpPr/>
          <p:nvPr/>
        </p:nvSpPr>
        <p:spPr>
          <a:xfrm>
            <a:off x="851776" y="1831750"/>
            <a:ext cx="11736227" cy="494121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en-AE" sz="1337" dirty="0">
              <a:latin typeface="Open Sauce Bold" panose="020B0604020202020204" charset="0"/>
            </a:endParaRPr>
          </a:p>
        </p:txBody>
      </p:sp>
      <p:pic>
        <p:nvPicPr>
          <p:cNvPr id="131" name="Graphic 130">
            <a:extLst>
              <a:ext uri="{FF2B5EF4-FFF2-40B4-BE49-F238E27FC236}">
                <a16:creationId xmlns:a16="http://schemas.microsoft.com/office/drawing/2014/main" id="{08F4EB11-B819-6A5B-3939-85172B2D86B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8465" t="45239" r="54178" b="45239"/>
          <a:stretch/>
        </p:blipFill>
        <p:spPr>
          <a:xfrm>
            <a:off x="12566907" y="56629"/>
            <a:ext cx="690841" cy="894150"/>
          </a:xfrm>
          <a:prstGeom prst="rect">
            <a:avLst/>
          </a:prstGeom>
        </p:spPr>
      </p:pic>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charset="0"/>
                <a:ea typeface="Tahoma" panose="020B0604030504040204" pitchFamily="34" charset="0"/>
                <a:cs typeface="Tahoma" panose="020B0604030504040204" pitchFamily="34" charset="0"/>
              </a:rPr>
              <a:t>Aquadeep Has Also Developed the First Fully AI Empowered Juvenile Counter</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charset="0"/>
                <a:ea typeface="Tahoma" panose="020B0604030504040204" pitchFamily="34" charset="0"/>
                <a:cs typeface="Tahoma" panose="020B0604030504040204" pitchFamily="34" charset="0"/>
              </a:rPr>
              <a:t>03 – THE SOLUTION</a:t>
            </a:r>
          </a:p>
        </p:txBody>
      </p:sp>
      <p:sp>
        <p:nvSpPr>
          <p:cNvPr id="84" name="Google Shape;250;p5">
            <a:extLst>
              <a:ext uri="{FF2B5EF4-FFF2-40B4-BE49-F238E27FC236}">
                <a16:creationId xmlns:a16="http://schemas.microsoft.com/office/drawing/2014/main" id="{42F1835B-A9EE-4922-63C3-5B07B75AA9BB}"/>
              </a:ext>
            </a:extLst>
          </p:cNvPr>
          <p:cNvSpPr/>
          <p:nvPr/>
        </p:nvSpPr>
        <p:spPr>
          <a:xfrm>
            <a:off x="4826985" y="3669632"/>
            <a:ext cx="2435013" cy="2224429"/>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4000" b="1" dirty="0">
                <a:solidFill>
                  <a:schemeClr val="accent1"/>
                </a:solidFill>
                <a:latin typeface="Open Sauce Bold" panose="020B0604020202020204" charset="0"/>
              </a:rPr>
              <a:t>95</a:t>
            </a:r>
            <a:r>
              <a:rPr lang="en-US" sz="1400" b="1" dirty="0">
                <a:solidFill>
                  <a:schemeClr val="accent1"/>
                </a:solidFill>
                <a:latin typeface="Open Sauce Bold" panose="020B0604020202020204" charset="0"/>
              </a:rPr>
              <a:t>%</a:t>
            </a:r>
          </a:p>
          <a:p>
            <a:pPr algn="ctr"/>
            <a:endParaRPr lang="en-US" sz="1400" dirty="0">
              <a:solidFill>
                <a:schemeClr val="tx1"/>
              </a:solidFill>
              <a:latin typeface="Open Sauce Bold" panose="020B0604020202020204" charset="0"/>
            </a:endParaRPr>
          </a:p>
          <a:p>
            <a:pPr algn="ctr"/>
            <a:r>
              <a:rPr lang="en-US" sz="1400" dirty="0">
                <a:solidFill>
                  <a:schemeClr val="tx1"/>
                </a:solidFill>
                <a:latin typeface="Open Sauce Bold" panose="020B0604020202020204" charset="0"/>
              </a:rPr>
              <a:t>Accuracy Rate </a:t>
            </a:r>
            <a:endParaRPr sz="1400" dirty="0">
              <a:solidFill>
                <a:schemeClr val="tx1"/>
              </a:solidFill>
              <a:latin typeface="Open Sauce Bold" panose="020B0604020202020204" charset="0"/>
              <a:ea typeface="Arial"/>
              <a:cs typeface="Arial"/>
              <a:sym typeface="Arial"/>
            </a:endParaRPr>
          </a:p>
        </p:txBody>
      </p:sp>
      <p:sp>
        <p:nvSpPr>
          <p:cNvPr id="89" name="Google Shape;250;p5">
            <a:extLst>
              <a:ext uri="{FF2B5EF4-FFF2-40B4-BE49-F238E27FC236}">
                <a16:creationId xmlns:a16="http://schemas.microsoft.com/office/drawing/2014/main" id="{9636D228-03C5-7840-2408-20C502BA788E}"/>
              </a:ext>
            </a:extLst>
          </p:cNvPr>
          <p:cNvSpPr/>
          <p:nvPr/>
        </p:nvSpPr>
        <p:spPr>
          <a:xfrm>
            <a:off x="9917416" y="3669632"/>
            <a:ext cx="2435013" cy="2224429"/>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4500" b="1" dirty="0">
                <a:solidFill>
                  <a:schemeClr val="accent1"/>
                </a:solidFill>
                <a:latin typeface="Open Sauce Bold" panose="020B0604020202020204" charset="0"/>
              </a:rPr>
              <a:t>2</a:t>
            </a:r>
          </a:p>
          <a:p>
            <a:pPr algn="ctr"/>
            <a:endParaRPr lang="en-US" sz="1400" dirty="0">
              <a:solidFill>
                <a:schemeClr val="tx1"/>
              </a:solidFill>
              <a:latin typeface="Open Sauce Bold" panose="020B0604020202020204" charset="0"/>
            </a:endParaRPr>
          </a:p>
          <a:p>
            <a:pPr algn="ctr"/>
            <a:r>
              <a:rPr lang="en-US" sz="1400" dirty="0">
                <a:solidFill>
                  <a:schemeClr val="tx1"/>
                </a:solidFill>
                <a:latin typeface="Open Sauce Bold" panose="020B0604020202020204" charset="0"/>
              </a:rPr>
              <a:t>Species Covered</a:t>
            </a:r>
            <a:endParaRPr lang="en-EG" sz="1200" i="1" dirty="0">
              <a:solidFill>
                <a:schemeClr val="tx1"/>
              </a:solidFill>
              <a:latin typeface="Open Sauce Bold" panose="020B0604020202020204" charset="0"/>
            </a:endParaRPr>
          </a:p>
        </p:txBody>
      </p:sp>
      <p:sp>
        <p:nvSpPr>
          <p:cNvPr id="92" name="Google Shape;250;p5">
            <a:extLst>
              <a:ext uri="{FF2B5EF4-FFF2-40B4-BE49-F238E27FC236}">
                <a16:creationId xmlns:a16="http://schemas.microsoft.com/office/drawing/2014/main" id="{196E7643-12DC-81A4-81FE-0A68CA11ED01}"/>
              </a:ext>
            </a:extLst>
          </p:cNvPr>
          <p:cNvSpPr/>
          <p:nvPr/>
        </p:nvSpPr>
        <p:spPr>
          <a:xfrm>
            <a:off x="7372200" y="3669632"/>
            <a:ext cx="2435013" cy="2224429"/>
          </a:xfrm>
          <a:prstGeom prst="rect">
            <a:avLst/>
          </a:prstGeom>
          <a:solidFill>
            <a:schemeClr val="bg1"/>
          </a:solidFill>
          <a:ln w="12700" cap="flat" cmpd="sng">
            <a:noFill/>
            <a:prstDash val="dash"/>
            <a:miter lim="800000"/>
            <a:headEnd type="none" w="sm" len="sm"/>
            <a:tailEnd type="none" w="sm" len="sm"/>
          </a:ln>
        </p:spPr>
        <p:txBody>
          <a:bodyPr spcFirstLastPara="1" wrap="square" lIns="36000" tIns="504000" rIns="36000" bIns="0" anchor="t" anchorCtr="0">
            <a:noAutofit/>
          </a:bodyPr>
          <a:lstStyle/>
          <a:p>
            <a:pPr algn="ctr"/>
            <a:r>
              <a:rPr lang="en-US" sz="4500" b="1" dirty="0">
                <a:solidFill>
                  <a:schemeClr val="accent1"/>
                </a:solidFill>
                <a:latin typeface="Open Sauce Bold" panose="020B0604020202020204" charset="0"/>
              </a:rPr>
              <a:t>600</a:t>
            </a:r>
            <a:r>
              <a:rPr lang="en-US" sz="1400" dirty="0">
                <a:solidFill>
                  <a:schemeClr val="accent1"/>
                </a:solidFill>
                <a:latin typeface="Open Sauce Bold" panose="020B0604020202020204" charset="0"/>
              </a:rPr>
              <a:t>k</a:t>
            </a:r>
          </a:p>
          <a:p>
            <a:pPr algn="ctr"/>
            <a:endParaRPr lang="en-US" sz="1400" dirty="0">
              <a:solidFill>
                <a:schemeClr val="tx1"/>
              </a:solidFill>
              <a:latin typeface="Open Sauce Bold" panose="020B0604020202020204" charset="0"/>
            </a:endParaRPr>
          </a:p>
          <a:p>
            <a:pPr algn="ctr"/>
            <a:r>
              <a:rPr lang="en-US" sz="1400" dirty="0">
                <a:latin typeface="Open Sauce Bold" panose="020B0604020202020204" charset="0"/>
                <a:ea typeface="Arial"/>
                <a:cs typeface="Arial"/>
                <a:sym typeface="Arial"/>
              </a:rPr>
              <a:t>Fish/Hour Counting Capacity</a:t>
            </a:r>
            <a:endParaRPr lang="en-AE" sz="1400" dirty="0">
              <a:solidFill>
                <a:schemeClr val="tx1"/>
              </a:solidFill>
              <a:latin typeface="Open Sauce Bold" panose="020B0604020202020204" charset="0"/>
              <a:ea typeface="Arial"/>
              <a:cs typeface="Arial"/>
              <a:sym typeface="Arial"/>
            </a:endParaRPr>
          </a:p>
        </p:txBody>
      </p:sp>
      <p:sp>
        <p:nvSpPr>
          <p:cNvPr id="94" name="TextBox 93">
            <a:extLst>
              <a:ext uri="{FF2B5EF4-FFF2-40B4-BE49-F238E27FC236}">
                <a16:creationId xmlns:a16="http://schemas.microsoft.com/office/drawing/2014/main" id="{76974959-CA64-DF20-41C5-82073B6D7084}"/>
              </a:ext>
            </a:extLst>
          </p:cNvPr>
          <p:cNvSpPr txBox="1"/>
          <p:nvPr/>
        </p:nvSpPr>
        <p:spPr>
          <a:xfrm>
            <a:off x="5146985" y="2979829"/>
            <a:ext cx="6889195" cy="369332"/>
          </a:xfrm>
          <a:prstGeom prst="rect">
            <a:avLst/>
          </a:prstGeom>
          <a:noFill/>
        </p:spPr>
        <p:txBody>
          <a:bodyPr wrap="none" anchor="ctr">
            <a:spAutoFit/>
          </a:bodyPr>
          <a:lstStyle/>
          <a:p>
            <a:pPr algn="ctr"/>
            <a:r>
              <a:rPr lang="en-US" sz="1800" b="1" spc="55" dirty="0">
                <a:solidFill>
                  <a:srgbClr val="191919"/>
                </a:solidFill>
                <a:latin typeface="Open Sauce Bold" panose="020B0604020202020204" charset="0"/>
                <a:ea typeface="Tahoma" panose="020B0604030504040204" pitchFamily="34" charset="0"/>
                <a:cs typeface="Tahoma" panose="020B0604030504040204" pitchFamily="34" charset="0"/>
              </a:rPr>
              <a:t>State of the Art Computer Vision Based Juvenile Counter</a:t>
            </a:r>
          </a:p>
        </p:txBody>
      </p:sp>
      <p:sp>
        <p:nvSpPr>
          <p:cNvPr id="101" name="Rectangle 100">
            <a:extLst>
              <a:ext uri="{FF2B5EF4-FFF2-40B4-BE49-F238E27FC236}">
                <a16:creationId xmlns:a16="http://schemas.microsoft.com/office/drawing/2014/main" id="{AD431DDC-8F94-069A-B1AC-6E6092B324ED}"/>
              </a:ext>
            </a:extLst>
          </p:cNvPr>
          <p:cNvSpPr/>
          <p:nvPr/>
        </p:nvSpPr>
        <p:spPr>
          <a:xfrm>
            <a:off x="6458772" y="1992087"/>
            <a:ext cx="4265606" cy="917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r>
              <a:rPr lang="fr-BE" sz="4000" b="1" dirty="0">
                <a:solidFill>
                  <a:schemeClr val="accent1"/>
                </a:solidFill>
                <a:latin typeface="Open Sauce Bold" panose="020B0604020202020204" charset="0"/>
                <a:ea typeface="Tahoma" panose="020B0604030504040204" pitchFamily="34" charset="0"/>
                <a:cs typeface="Tahoma" panose="020B0604030504040204" pitchFamily="34" charset="0"/>
              </a:rPr>
              <a:t>Oxygen 2</a:t>
            </a:r>
          </a:p>
        </p:txBody>
      </p:sp>
      <p:sp>
        <p:nvSpPr>
          <p:cNvPr id="3" name="Freeform 3">
            <a:extLst>
              <a:ext uri="{FF2B5EF4-FFF2-40B4-BE49-F238E27FC236}">
                <a16:creationId xmlns:a16="http://schemas.microsoft.com/office/drawing/2014/main" id="{0E9D19D2-6EDB-1116-421A-5616DCF7E8A4}"/>
              </a:ext>
            </a:extLst>
          </p:cNvPr>
          <p:cNvSpPr/>
          <p:nvPr/>
        </p:nvSpPr>
        <p:spPr>
          <a:xfrm>
            <a:off x="1158647" y="2673358"/>
            <a:ext cx="3258000" cy="3258000"/>
          </a:xfrm>
          <a:prstGeom prst="ellipse">
            <a:avLst/>
          </a:prstGeom>
          <a:blipFill>
            <a:blip r:embed="rId6"/>
            <a:srcRect/>
            <a:stretch>
              <a:fillRect l="-22423" r="-10910"/>
            </a:stretch>
          </a:blipFill>
          <a:effectLst>
            <a:outerShdw blurRad="63500" sx="102000" sy="102000" algn="ctr" rotWithShape="0">
              <a:prstClr val="black">
                <a:alpha val="40000"/>
              </a:prstClr>
            </a:outerShdw>
          </a:effectLst>
        </p:spPr>
        <p:txBody>
          <a:bodyPr/>
          <a:lstStyle/>
          <a:p>
            <a:endParaRPr lang="en-AE">
              <a:latin typeface="Open Sauce Bold" panose="020B0604020202020204" charset="0"/>
            </a:endParaRPr>
          </a:p>
        </p:txBody>
      </p:sp>
    </p:spTree>
    <p:extLst>
      <p:ext uri="{BB962C8B-B14F-4D97-AF65-F5344CB8AC3E}">
        <p14:creationId xmlns:p14="http://schemas.microsoft.com/office/powerpoint/2010/main" val="2043487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Rounded Corners 110">
            <a:extLst>
              <a:ext uri="{FF2B5EF4-FFF2-40B4-BE49-F238E27FC236}">
                <a16:creationId xmlns:a16="http://schemas.microsoft.com/office/drawing/2014/main" id="{F01FACD0-5129-F9D6-30A4-895B775FE2C6}"/>
              </a:ext>
            </a:extLst>
          </p:cNvPr>
          <p:cNvSpPr/>
          <p:nvPr/>
        </p:nvSpPr>
        <p:spPr>
          <a:xfrm>
            <a:off x="9369174" y="1251564"/>
            <a:ext cx="3671221" cy="6188075"/>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dirty="0">
              <a:latin typeface="Open Sauce Bold" panose="020B0604020202020204"/>
            </a:endParaRPr>
          </a:p>
        </p:txBody>
      </p:sp>
      <p:sp>
        <p:nvSpPr>
          <p:cNvPr id="110" name="Rectangle: Rounded Corners 109">
            <a:extLst>
              <a:ext uri="{FF2B5EF4-FFF2-40B4-BE49-F238E27FC236}">
                <a16:creationId xmlns:a16="http://schemas.microsoft.com/office/drawing/2014/main" id="{F445247C-6C1A-8545-A80C-2D340F3F8BDB}"/>
              </a:ext>
            </a:extLst>
          </p:cNvPr>
          <p:cNvSpPr/>
          <p:nvPr/>
        </p:nvSpPr>
        <p:spPr>
          <a:xfrm>
            <a:off x="5047984" y="1251564"/>
            <a:ext cx="3671221" cy="6188075"/>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Open Sauce Bold" panose="020B0604020202020204"/>
            </a:endParaRPr>
          </a:p>
        </p:txBody>
      </p:sp>
      <p:sp>
        <p:nvSpPr>
          <p:cNvPr id="107" name="Rectangle: Rounded Corners 106">
            <a:extLst>
              <a:ext uri="{FF2B5EF4-FFF2-40B4-BE49-F238E27FC236}">
                <a16:creationId xmlns:a16="http://schemas.microsoft.com/office/drawing/2014/main" id="{D134136A-1BBF-501D-29D6-1B5E5576EFA7}"/>
              </a:ext>
            </a:extLst>
          </p:cNvPr>
          <p:cNvSpPr/>
          <p:nvPr/>
        </p:nvSpPr>
        <p:spPr>
          <a:xfrm>
            <a:off x="809767" y="1251564"/>
            <a:ext cx="3671221" cy="6188075"/>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Open Sauce Bold" panose="020B0604020202020204"/>
            </a:endParaRPr>
          </a:p>
        </p:txBody>
      </p:sp>
      <p:sp>
        <p:nvSpPr>
          <p:cNvPr id="92" name="Titre 6">
            <a:extLst>
              <a:ext uri="{FF2B5EF4-FFF2-40B4-BE49-F238E27FC236}">
                <a16:creationId xmlns:a16="http://schemas.microsoft.com/office/drawing/2014/main" id="{7D9B31D7-A9F5-08EC-57B2-03BE37E580C0}"/>
              </a:ext>
            </a:extLst>
          </p:cNvPr>
          <p:cNvSpPr txBox="1">
            <a:spLocks/>
          </p:cNvSpPr>
          <p:nvPr/>
        </p:nvSpPr>
        <p:spPr>
          <a:xfrm>
            <a:off x="830680" y="78347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a:ea typeface="Tahoma" panose="020B0604030504040204" pitchFamily="34" charset="0"/>
                <a:cs typeface="Tahoma" panose="020B0604030504040204" pitchFamily="34" charset="0"/>
              </a:rPr>
              <a:t>The Business Model: B2B</a:t>
            </a:r>
          </a:p>
        </p:txBody>
      </p:sp>
      <p:sp>
        <p:nvSpPr>
          <p:cNvPr id="93" name="TextBox 3">
            <a:extLst>
              <a:ext uri="{FF2B5EF4-FFF2-40B4-BE49-F238E27FC236}">
                <a16:creationId xmlns:a16="http://schemas.microsoft.com/office/drawing/2014/main" id="{CDAC42AF-DBF9-38AC-3CEB-02B67D0022C3}"/>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a:ea typeface="Tahoma" panose="020B0604030504040204" pitchFamily="34" charset="0"/>
                <a:cs typeface="Tahoma" panose="020B0604030504040204" pitchFamily="34" charset="0"/>
              </a:rPr>
              <a:t>04 – THE Business model</a:t>
            </a:r>
          </a:p>
        </p:txBody>
      </p:sp>
      <p:pic>
        <p:nvPicPr>
          <p:cNvPr id="94" name="Graphic 93">
            <a:extLst>
              <a:ext uri="{FF2B5EF4-FFF2-40B4-BE49-F238E27FC236}">
                <a16:creationId xmlns:a16="http://schemas.microsoft.com/office/drawing/2014/main" id="{83D8CCCF-F735-663A-E3AE-4C4297D0591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8465" t="45239" r="54178" b="45239"/>
          <a:stretch/>
        </p:blipFill>
        <p:spPr>
          <a:xfrm>
            <a:off x="12566907" y="56629"/>
            <a:ext cx="690841" cy="894150"/>
          </a:xfrm>
          <a:prstGeom prst="rect">
            <a:avLst/>
          </a:prstGeom>
        </p:spPr>
      </p:pic>
      <p:sp>
        <p:nvSpPr>
          <p:cNvPr id="44" name="AutoShape 5"/>
          <p:cNvSpPr/>
          <p:nvPr/>
        </p:nvSpPr>
        <p:spPr>
          <a:xfrm>
            <a:off x="1198770" y="3974662"/>
            <a:ext cx="2848654" cy="0"/>
          </a:xfrm>
          <a:prstGeom prst="line">
            <a:avLst/>
          </a:prstGeom>
          <a:ln w="47625" cap="rnd">
            <a:solidFill>
              <a:srgbClr val="191919"/>
            </a:solidFill>
            <a:prstDash val="solid"/>
            <a:headEnd type="none" w="sm" len="sm"/>
            <a:tailEnd type="none" w="sm" len="sm"/>
          </a:ln>
        </p:spPr>
        <p:txBody>
          <a:bodyPr/>
          <a:lstStyle/>
          <a:p>
            <a:endParaRPr lang="fr-FR">
              <a:latin typeface="Open Sauce Bold" panose="020B0604020202020204"/>
            </a:endParaRPr>
          </a:p>
        </p:txBody>
      </p:sp>
      <p:sp>
        <p:nvSpPr>
          <p:cNvPr id="47" name="AutoShape 6"/>
          <p:cNvSpPr/>
          <p:nvPr/>
        </p:nvSpPr>
        <p:spPr>
          <a:xfrm>
            <a:off x="5445943" y="3957163"/>
            <a:ext cx="2848654" cy="0"/>
          </a:xfrm>
          <a:prstGeom prst="line">
            <a:avLst/>
          </a:prstGeom>
          <a:ln w="47625" cap="rnd">
            <a:solidFill>
              <a:srgbClr val="191919"/>
            </a:solidFill>
            <a:prstDash val="solid"/>
            <a:headEnd type="none" w="sm" len="sm"/>
            <a:tailEnd type="none" w="sm" len="sm"/>
          </a:ln>
        </p:spPr>
        <p:txBody>
          <a:bodyPr/>
          <a:lstStyle/>
          <a:p>
            <a:endParaRPr lang="fr-FR">
              <a:latin typeface="Open Sauce Bold" panose="020B0604020202020204"/>
            </a:endParaRPr>
          </a:p>
        </p:txBody>
      </p:sp>
      <p:sp>
        <p:nvSpPr>
          <p:cNvPr id="54" name="AutoShape 11"/>
          <p:cNvSpPr/>
          <p:nvPr/>
        </p:nvSpPr>
        <p:spPr>
          <a:xfrm>
            <a:off x="9704648" y="3922165"/>
            <a:ext cx="2848654" cy="0"/>
          </a:xfrm>
          <a:prstGeom prst="line">
            <a:avLst/>
          </a:prstGeom>
          <a:ln w="47625" cap="rnd">
            <a:solidFill>
              <a:srgbClr val="191919"/>
            </a:solidFill>
            <a:prstDash val="solid"/>
            <a:headEnd type="none" w="sm" len="sm"/>
            <a:tailEnd type="none" w="sm" len="sm"/>
          </a:ln>
        </p:spPr>
        <p:txBody>
          <a:bodyPr/>
          <a:lstStyle/>
          <a:p>
            <a:endParaRPr lang="fr-FR">
              <a:latin typeface="Open Sauce Bold" panose="020B0604020202020204"/>
            </a:endParaRPr>
          </a:p>
        </p:txBody>
      </p:sp>
      <p:sp>
        <p:nvSpPr>
          <p:cNvPr id="57" name="Freeform 12"/>
          <p:cNvSpPr/>
          <p:nvPr/>
        </p:nvSpPr>
        <p:spPr>
          <a:xfrm>
            <a:off x="1266458" y="1603873"/>
            <a:ext cx="2713277" cy="2300793"/>
          </a:xfrm>
          <a:custGeom>
            <a:avLst/>
            <a:gdLst/>
            <a:ahLst/>
            <a:cxnLst/>
            <a:rect l="l" t="t" r="r" b="b"/>
            <a:pathLst>
              <a:path w="3692154" h="3130857">
                <a:moveTo>
                  <a:pt x="0" y="0"/>
                </a:moveTo>
                <a:lnTo>
                  <a:pt x="3692154" y="0"/>
                </a:lnTo>
                <a:lnTo>
                  <a:pt x="3692154" y="3130857"/>
                </a:lnTo>
                <a:lnTo>
                  <a:pt x="0" y="3130857"/>
                </a:lnTo>
                <a:lnTo>
                  <a:pt x="0" y="0"/>
                </a:lnTo>
                <a:close/>
              </a:path>
            </a:pathLst>
          </a:custGeom>
          <a:blipFill>
            <a:blip r:embed="rId5"/>
            <a:stretch>
              <a:fillRect l="-6475" r="-6475"/>
            </a:stretch>
          </a:blipFill>
        </p:spPr>
        <p:txBody>
          <a:bodyPr/>
          <a:lstStyle/>
          <a:p>
            <a:endParaRPr lang="fr-FR">
              <a:latin typeface="Open Sauce Bold" panose="020B0604020202020204"/>
            </a:endParaRPr>
          </a:p>
        </p:txBody>
      </p:sp>
      <p:sp>
        <p:nvSpPr>
          <p:cNvPr id="60" name="Freeform 13"/>
          <p:cNvSpPr/>
          <p:nvPr/>
        </p:nvSpPr>
        <p:spPr>
          <a:xfrm>
            <a:off x="9704648" y="1603873"/>
            <a:ext cx="2848654" cy="2212541"/>
          </a:xfrm>
          <a:custGeom>
            <a:avLst/>
            <a:gdLst/>
            <a:ahLst/>
            <a:cxnLst/>
            <a:rect l="l" t="t" r="r" b="b"/>
            <a:pathLst>
              <a:path w="3876371" h="3010765">
                <a:moveTo>
                  <a:pt x="0" y="0"/>
                </a:moveTo>
                <a:lnTo>
                  <a:pt x="3876371" y="0"/>
                </a:lnTo>
                <a:lnTo>
                  <a:pt x="3876371" y="3010765"/>
                </a:lnTo>
                <a:lnTo>
                  <a:pt x="0" y="3010765"/>
                </a:lnTo>
                <a:lnTo>
                  <a:pt x="0" y="0"/>
                </a:lnTo>
                <a:close/>
              </a:path>
            </a:pathLst>
          </a:custGeom>
          <a:blipFill>
            <a:blip r:embed="rId6"/>
            <a:stretch>
              <a:fillRect l="-20779" t="-4003" r="-36634" b="-4491"/>
            </a:stretch>
          </a:blipFill>
        </p:spPr>
        <p:txBody>
          <a:bodyPr/>
          <a:lstStyle/>
          <a:p>
            <a:endParaRPr lang="fr-FR">
              <a:latin typeface="Open Sauce Bold" panose="020B0604020202020204"/>
            </a:endParaRPr>
          </a:p>
        </p:txBody>
      </p:sp>
      <p:sp>
        <p:nvSpPr>
          <p:cNvPr id="84" name="TextBox 14"/>
          <p:cNvSpPr txBox="1"/>
          <p:nvPr/>
        </p:nvSpPr>
        <p:spPr>
          <a:xfrm>
            <a:off x="1198770" y="4309976"/>
            <a:ext cx="2848654" cy="271613"/>
          </a:xfrm>
          <a:prstGeom prst="rect">
            <a:avLst/>
          </a:prstGeom>
        </p:spPr>
        <p:txBody>
          <a:bodyPr lIns="0" tIns="0" rIns="0" bIns="0" rtlCol="0" anchor="t">
            <a:spAutoFit/>
          </a:bodyPr>
          <a:lstStyle/>
          <a:p>
            <a:pPr algn="ctr">
              <a:lnSpc>
                <a:spcPts val="2057"/>
              </a:lnSpc>
            </a:pPr>
            <a:r>
              <a:rPr lang="en-US" sz="2057">
                <a:solidFill>
                  <a:srgbClr val="191919"/>
                </a:solidFill>
                <a:latin typeface="Open Sauce Bold" panose="020B0604020202020204"/>
              </a:rPr>
              <a:t>Larva Counter</a:t>
            </a:r>
          </a:p>
        </p:txBody>
      </p:sp>
      <p:sp>
        <p:nvSpPr>
          <p:cNvPr id="85" name="TextBox 15"/>
          <p:cNvSpPr txBox="1"/>
          <p:nvPr/>
        </p:nvSpPr>
        <p:spPr>
          <a:xfrm>
            <a:off x="9704648" y="4288977"/>
            <a:ext cx="2848654" cy="310406"/>
          </a:xfrm>
          <a:prstGeom prst="rect">
            <a:avLst/>
          </a:prstGeom>
        </p:spPr>
        <p:txBody>
          <a:bodyPr lIns="0" tIns="0" rIns="0" bIns="0" rtlCol="0" anchor="t">
            <a:spAutoFit/>
          </a:bodyPr>
          <a:lstStyle/>
          <a:p>
            <a:pPr algn="ctr">
              <a:lnSpc>
                <a:spcPts val="2351"/>
              </a:lnSpc>
            </a:pPr>
            <a:r>
              <a:rPr lang="en-US" sz="2351">
                <a:solidFill>
                  <a:srgbClr val="191919"/>
                </a:solidFill>
                <a:latin typeface="Open Sauce Bold" panose="020B0604020202020204"/>
              </a:rPr>
              <a:t>MES</a:t>
            </a:r>
          </a:p>
        </p:txBody>
      </p:sp>
      <p:sp>
        <p:nvSpPr>
          <p:cNvPr id="86" name="TextBox 16"/>
          <p:cNvSpPr txBox="1"/>
          <p:nvPr/>
        </p:nvSpPr>
        <p:spPr>
          <a:xfrm>
            <a:off x="1761478" y="4574145"/>
            <a:ext cx="1723238" cy="639086"/>
          </a:xfrm>
          <a:prstGeom prst="rect">
            <a:avLst/>
          </a:prstGeom>
        </p:spPr>
        <p:txBody>
          <a:bodyPr lIns="0" tIns="0" rIns="0" bIns="0" rtlCol="0" anchor="t">
            <a:spAutoFit/>
          </a:bodyPr>
          <a:lstStyle/>
          <a:p>
            <a:pPr algn="ctr">
              <a:lnSpc>
                <a:spcPts val="5349"/>
              </a:lnSpc>
              <a:spcBef>
                <a:spcPct val="0"/>
              </a:spcBef>
            </a:pPr>
            <a:r>
              <a:rPr lang="en-US" sz="3821" dirty="0">
                <a:solidFill>
                  <a:srgbClr val="000000"/>
                </a:solidFill>
                <a:latin typeface="Open Sauce Bold" panose="020B0604020202020204"/>
              </a:rPr>
              <a:t>6 000€</a:t>
            </a:r>
          </a:p>
        </p:txBody>
      </p:sp>
      <p:sp>
        <p:nvSpPr>
          <p:cNvPr id="87" name="TextBox 17"/>
          <p:cNvSpPr txBox="1"/>
          <p:nvPr/>
        </p:nvSpPr>
        <p:spPr>
          <a:xfrm>
            <a:off x="977457" y="5542203"/>
            <a:ext cx="3291281" cy="1591205"/>
          </a:xfrm>
          <a:prstGeom prst="rect">
            <a:avLst/>
          </a:prstGeom>
        </p:spPr>
        <p:txBody>
          <a:bodyPr lIns="0" tIns="0" rIns="0" bIns="0" rtlCol="0" anchor="t">
            <a:spAutoFit/>
          </a:bodyPr>
          <a:lstStyle/>
          <a:p>
            <a:pPr marL="317335" lvl="1" indent="-158668">
              <a:lnSpc>
                <a:spcPts val="2058"/>
              </a:lnSpc>
              <a:buFont typeface="Arial"/>
              <a:buChar char="•"/>
            </a:pPr>
            <a:r>
              <a:rPr lang="en-US" sz="1470">
                <a:solidFill>
                  <a:srgbClr val="000000"/>
                </a:solidFill>
                <a:latin typeface="Open Sauce Bold" panose="020B0604020202020204"/>
              </a:rPr>
              <a:t>1000€ annual subscription fee</a:t>
            </a:r>
          </a:p>
          <a:p>
            <a:pPr marL="317335" lvl="1" indent="-158668">
              <a:lnSpc>
                <a:spcPts val="2058"/>
              </a:lnSpc>
              <a:buFont typeface="Arial"/>
              <a:buChar char="•"/>
            </a:pPr>
            <a:r>
              <a:rPr lang="en-US" sz="1470">
                <a:solidFill>
                  <a:srgbClr val="000000"/>
                </a:solidFill>
                <a:latin typeface="Open Sauce Bold" panose="020B0604020202020204"/>
              </a:rPr>
              <a:t>8 counts/day</a:t>
            </a:r>
          </a:p>
          <a:p>
            <a:pPr marL="317335" lvl="1" indent="-158668">
              <a:lnSpc>
                <a:spcPts val="2058"/>
              </a:lnSpc>
              <a:buFont typeface="Arial"/>
              <a:buChar char="•"/>
            </a:pPr>
            <a:r>
              <a:rPr lang="en-US" sz="1470">
                <a:solidFill>
                  <a:srgbClr val="000000"/>
                </a:solidFill>
                <a:latin typeface="Open Sauce Bold" panose="020B0604020202020204"/>
              </a:rPr>
              <a:t>online plateform </a:t>
            </a:r>
          </a:p>
          <a:p>
            <a:pPr marL="317335" lvl="1" indent="-158668">
              <a:lnSpc>
                <a:spcPts val="2058"/>
              </a:lnSpc>
              <a:buFont typeface="Arial"/>
              <a:buChar char="•"/>
            </a:pPr>
            <a:r>
              <a:rPr lang="en-US" sz="1470">
                <a:solidFill>
                  <a:srgbClr val="000000"/>
                </a:solidFill>
                <a:latin typeface="Open Sauce Bold" panose="020B0604020202020204"/>
              </a:rPr>
              <a:t>15% on second purchased counter</a:t>
            </a:r>
          </a:p>
          <a:p>
            <a:pPr marL="317335" lvl="1" indent="-158668">
              <a:lnSpc>
                <a:spcPts val="2058"/>
              </a:lnSpc>
              <a:buFont typeface="Arial"/>
              <a:buChar char="•"/>
            </a:pPr>
            <a:r>
              <a:rPr lang="en-US" sz="1470">
                <a:solidFill>
                  <a:srgbClr val="000000"/>
                </a:solidFill>
                <a:latin typeface="Open Sauce Bold" panose="020B0604020202020204"/>
              </a:rPr>
              <a:t>450€ production costs</a:t>
            </a:r>
          </a:p>
          <a:p>
            <a:pPr>
              <a:lnSpc>
                <a:spcPts val="2058"/>
              </a:lnSpc>
            </a:pPr>
            <a:endParaRPr lang="en-US" sz="1470">
              <a:solidFill>
                <a:srgbClr val="000000"/>
              </a:solidFill>
              <a:latin typeface="Open Sauce Bold" panose="020B0604020202020204"/>
            </a:endParaRPr>
          </a:p>
        </p:txBody>
      </p:sp>
      <p:sp>
        <p:nvSpPr>
          <p:cNvPr id="88" name="TextBox 18"/>
          <p:cNvSpPr txBox="1"/>
          <p:nvPr/>
        </p:nvSpPr>
        <p:spPr>
          <a:xfrm>
            <a:off x="9600834" y="5403263"/>
            <a:ext cx="3291281" cy="1329018"/>
          </a:xfrm>
          <a:prstGeom prst="rect">
            <a:avLst/>
          </a:prstGeom>
        </p:spPr>
        <p:txBody>
          <a:bodyPr lIns="0" tIns="0" rIns="0" bIns="0" rtlCol="0" anchor="t">
            <a:spAutoFit/>
          </a:bodyPr>
          <a:lstStyle/>
          <a:p>
            <a:pPr marL="317335" lvl="1" indent="-158668">
              <a:lnSpc>
                <a:spcPts val="2058"/>
              </a:lnSpc>
              <a:buFont typeface="Arial"/>
              <a:buChar char="•"/>
            </a:pPr>
            <a:r>
              <a:rPr lang="en-US" sz="1470">
                <a:solidFill>
                  <a:srgbClr val="000000"/>
                </a:solidFill>
                <a:latin typeface="Open Sauce Bold" panose="020B0604020202020204"/>
              </a:rPr>
              <a:t>Annual subscription fee for cloud services</a:t>
            </a:r>
          </a:p>
          <a:p>
            <a:pPr marL="317335" lvl="1" indent="-158668">
              <a:lnSpc>
                <a:spcPts val="2058"/>
              </a:lnSpc>
              <a:buFont typeface="Arial"/>
              <a:buChar char="•"/>
            </a:pPr>
            <a:r>
              <a:rPr lang="en-US" sz="1470">
                <a:solidFill>
                  <a:srgbClr val="000000"/>
                </a:solidFill>
                <a:latin typeface="Open Sauce Bold" panose="020B0604020202020204"/>
              </a:rPr>
              <a:t>Monitoring vital parameters using IoT.</a:t>
            </a:r>
          </a:p>
          <a:p>
            <a:pPr marL="317335" lvl="1" indent="-158668">
              <a:lnSpc>
                <a:spcPts val="2058"/>
              </a:lnSpc>
              <a:buFont typeface="Arial"/>
              <a:buChar char="•"/>
            </a:pPr>
            <a:r>
              <a:rPr lang="en-US" sz="1470">
                <a:solidFill>
                  <a:srgbClr val="000000"/>
                </a:solidFill>
                <a:latin typeface="Open Sauce Bold" panose="020B0604020202020204"/>
              </a:rPr>
              <a:t>Alert and visualization platform with a latency time of less than 7 seconds.</a:t>
            </a:r>
          </a:p>
        </p:txBody>
      </p:sp>
      <p:sp>
        <p:nvSpPr>
          <p:cNvPr id="89" name="Freeform 19"/>
          <p:cNvSpPr/>
          <p:nvPr/>
        </p:nvSpPr>
        <p:spPr>
          <a:xfrm>
            <a:off x="5422254" y="1571970"/>
            <a:ext cx="2871794" cy="2276346"/>
          </a:xfrm>
          <a:custGeom>
            <a:avLst/>
            <a:gdLst/>
            <a:ahLst/>
            <a:cxnLst/>
            <a:rect l="l" t="t" r="r" b="b"/>
            <a:pathLst>
              <a:path w="3907859" h="3097590">
                <a:moveTo>
                  <a:pt x="0" y="0"/>
                </a:moveTo>
                <a:lnTo>
                  <a:pt x="3907858" y="0"/>
                </a:lnTo>
                <a:lnTo>
                  <a:pt x="3907858" y="3097590"/>
                </a:lnTo>
                <a:lnTo>
                  <a:pt x="0" y="3097590"/>
                </a:lnTo>
                <a:lnTo>
                  <a:pt x="0" y="0"/>
                </a:lnTo>
                <a:close/>
              </a:path>
            </a:pathLst>
          </a:custGeom>
          <a:blipFill>
            <a:blip r:embed="rId7"/>
            <a:stretch>
              <a:fillRect/>
            </a:stretch>
          </a:blipFill>
        </p:spPr>
        <p:txBody>
          <a:bodyPr/>
          <a:lstStyle/>
          <a:p>
            <a:endParaRPr lang="fr-FR">
              <a:latin typeface="Open Sauce Bold" panose="020B0604020202020204"/>
            </a:endParaRPr>
          </a:p>
        </p:txBody>
      </p:sp>
      <p:sp>
        <p:nvSpPr>
          <p:cNvPr id="90" name="TextBox 20"/>
          <p:cNvSpPr txBox="1"/>
          <p:nvPr/>
        </p:nvSpPr>
        <p:spPr>
          <a:xfrm>
            <a:off x="5445394" y="4309976"/>
            <a:ext cx="2848654" cy="271613"/>
          </a:xfrm>
          <a:prstGeom prst="rect">
            <a:avLst/>
          </a:prstGeom>
        </p:spPr>
        <p:txBody>
          <a:bodyPr lIns="0" tIns="0" rIns="0" bIns="0" rtlCol="0" anchor="t">
            <a:spAutoFit/>
          </a:bodyPr>
          <a:lstStyle/>
          <a:p>
            <a:pPr algn="ctr">
              <a:lnSpc>
                <a:spcPts val="2057"/>
              </a:lnSpc>
            </a:pPr>
            <a:r>
              <a:rPr lang="en-US" sz="2057">
                <a:solidFill>
                  <a:srgbClr val="000000"/>
                </a:solidFill>
                <a:latin typeface="Open Sauce Bold" panose="020B0604020202020204"/>
              </a:rPr>
              <a:t>Juvenile counter</a:t>
            </a:r>
          </a:p>
        </p:txBody>
      </p:sp>
      <p:sp>
        <p:nvSpPr>
          <p:cNvPr id="95" name="TextBox 22"/>
          <p:cNvSpPr txBox="1"/>
          <p:nvPr/>
        </p:nvSpPr>
        <p:spPr>
          <a:xfrm>
            <a:off x="5897786" y="4516233"/>
            <a:ext cx="1944968" cy="639086"/>
          </a:xfrm>
          <a:prstGeom prst="rect">
            <a:avLst/>
          </a:prstGeom>
        </p:spPr>
        <p:txBody>
          <a:bodyPr lIns="0" tIns="0" rIns="0" bIns="0" rtlCol="0" anchor="t">
            <a:spAutoFit/>
          </a:bodyPr>
          <a:lstStyle/>
          <a:p>
            <a:pPr algn="ctr">
              <a:lnSpc>
                <a:spcPts val="5349"/>
              </a:lnSpc>
              <a:spcBef>
                <a:spcPct val="0"/>
              </a:spcBef>
            </a:pPr>
            <a:r>
              <a:rPr lang="en-US" sz="3821">
                <a:solidFill>
                  <a:srgbClr val="000000"/>
                </a:solidFill>
                <a:latin typeface="Open Sauce Bold" panose="020B0604020202020204"/>
              </a:rPr>
              <a:t>18 000€</a:t>
            </a:r>
          </a:p>
        </p:txBody>
      </p:sp>
      <p:sp>
        <p:nvSpPr>
          <p:cNvPr id="96" name="TextBox 23"/>
          <p:cNvSpPr txBox="1"/>
          <p:nvPr/>
        </p:nvSpPr>
        <p:spPr>
          <a:xfrm>
            <a:off x="5443782" y="5549203"/>
            <a:ext cx="3291281" cy="1667059"/>
          </a:xfrm>
          <a:prstGeom prst="rect">
            <a:avLst/>
          </a:prstGeom>
        </p:spPr>
        <p:txBody>
          <a:bodyPr lIns="0" tIns="0" rIns="0" bIns="0" rtlCol="0" anchor="t">
            <a:spAutoFit/>
          </a:bodyPr>
          <a:lstStyle/>
          <a:p>
            <a:pPr marL="333201" lvl="1" indent="-166600">
              <a:lnSpc>
                <a:spcPts val="2161"/>
              </a:lnSpc>
              <a:buFont typeface="Arial"/>
              <a:buChar char="•"/>
            </a:pPr>
            <a:r>
              <a:rPr lang="en-US" sz="1543">
                <a:solidFill>
                  <a:srgbClr val="000000"/>
                </a:solidFill>
                <a:latin typeface="Open Sauce Bold" panose="020B0604020202020204"/>
              </a:rPr>
              <a:t>600k fish per hour</a:t>
            </a:r>
          </a:p>
          <a:p>
            <a:pPr marL="333201" lvl="1" indent="-166600">
              <a:lnSpc>
                <a:spcPts val="2161"/>
              </a:lnSpc>
              <a:buFont typeface="Arial"/>
              <a:buChar char="•"/>
            </a:pPr>
            <a:r>
              <a:rPr lang="en-US" sz="1543">
                <a:solidFill>
                  <a:srgbClr val="000000"/>
                </a:solidFill>
                <a:latin typeface="Open Sauce Bold" panose="020B0604020202020204"/>
              </a:rPr>
              <a:t>automatic report generation</a:t>
            </a:r>
          </a:p>
          <a:p>
            <a:pPr marL="333201" lvl="1" indent="-166600">
              <a:lnSpc>
                <a:spcPts val="2161"/>
              </a:lnSpc>
              <a:buFont typeface="Arial"/>
              <a:buChar char="•"/>
            </a:pPr>
            <a:r>
              <a:rPr lang="en-US" sz="1543">
                <a:solidFill>
                  <a:srgbClr val="000000"/>
                </a:solidFill>
                <a:latin typeface="Open Sauce Bold" panose="020B0604020202020204"/>
              </a:rPr>
              <a:t>15% on the second purchased counter</a:t>
            </a:r>
          </a:p>
          <a:p>
            <a:pPr marL="333201" lvl="1" indent="-166600">
              <a:lnSpc>
                <a:spcPts val="2161"/>
              </a:lnSpc>
              <a:buFont typeface="Arial"/>
              <a:buChar char="•"/>
            </a:pPr>
            <a:r>
              <a:rPr lang="en-US" sz="1543">
                <a:solidFill>
                  <a:srgbClr val="000000"/>
                </a:solidFill>
                <a:latin typeface="Open Sauce Bold" panose="020B0604020202020204"/>
              </a:rPr>
              <a:t>4650€ production costs</a:t>
            </a:r>
          </a:p>
          <a:p>
            <a:pPr>
              <a:lnSpc>
                <a:spcPts val="2161"/>
              </a:lnSpc>
            </a:pPr>
            <a:endParaRPr lang="en-US" sz="1543">
              <a:solidFill>
                <a:srgbClr val="000000"/>
              </a:solidFill>
              <a:latin typeface="Open Sauce Bold" panose="020B0604020202020204"/>
            </a:endParaRPr>
          </a:p>
        </p:txBody>
      </p:sp>
      <p:sp>
        <p:nvSpPr>
          <p:cNvPr id="100" name="TextBox 27"/>
          <p:cNvSpPr txBox="1"/>
          <p:nvPr/>
        </p:nvSpPr>
        <p:spPr>
          <a:xfrm>
            <a:off x="10208870" y="4537234"/>
            <a:ext cx="1837057" cy="481735"/>
          </a:xfrm>
          <a:prstGeom prst="rect">
            <a:avLst/>
          </a:prstGeom>
        </p:spPr>
        <p:txBody>
          <a:bodyPr lIns="0" tIns="0" rIns="0" bIns="0" rtlCol="0" anchor="t">
            <a:spAutoFit/>
          </a:bodyPr>
          <a:lstStyle/>
          <a:p>
            <a:pPr algn="ctr">
              <a:lnSpc>
                <a:spcPts val="4013"/>
              </a:lnSpc>
              <a:spcBef>
                <a:spcPct val="0"/>
              </a:spcBef>
            </a:pPr>
            <a:r>
              <a:rPr lang="en-US" sz="2866">
                <a:solidFill>
                  <a:srgbClr val="000000"/>
                </a:solidFill>
                <a:latin typeface="Open Sauce Bold" panose="020B0604020202020204"/>
              </a:rPr>
              <a:t>(on quote)</a:t>
            </a:r>
          </a:p>
        </p:txBody>
      </p:sp>
      <p:sp>
        <p:nvSpPr>
          <p:cNvPr id="106" name="TextBox 33"/>
          <p:cNvSpPr txBox="1"/>
          <p:nvPr/>
        </p:nvSpPr>
        <p:spPr>
          <a:xfrm>
            <a:off x="8800451" y="1236518"/>
            <a:ext cx="4032453" cy="6083085"/>
          </a:xfrm>
          <a:prstGeom prst="rect">
            <a:avLst/>
          </a:prstGeom>
        </p:spPr>
        <p:txBody>
          <a:bodyPr lIns="37332" tIns="37332" rIns="37332" bIns="37332" rtlCol="0" anchor="ctr"/>
          <a:lstStyle/>
          <a:p>
            <a:pPr algn="ctr">
              <a:lnSpc>
                <a:spcPts val="2058"/>
              </a:lnSpc>
            </a:pPr>
            <a:endParaRPr sz="1509">
              <a:latin typeface="Open Sauce Bold" panose="020B0604020202020204"/>
            </a:endParaRPr>
          </a:p>
        </p:txBody>
      </p:sp>
    </p:spTree>
    <p:extLst>
      <p:ext uri="{BB962C8B-B14F-4D97-AF65-F5344CB8AC3E}">
        <p14:creationId xmlns:p14="http://schemas.microsoft.com/office/powerpoint/2010/main" val="2589805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2F332BA5-C5DC-320C-8EFC-DA7D1F632288}"/>
              </a:ext>
            </a:extLst>
          </p:cNvPr>
          <p:cNvGrpSpPr/>
          <p:nvPr/>
        </p:nvGrpSpPr>
        <p:grpSpPr>
          <a:xfrm>
            <a:off x="1535896" y="1626953"/>
            <a:ext cx="10433275" cy="5486489"/>
            <a:chOff x="756143" y="755967"/>
            <a:chExt cx="11992780" cy="6433341"/>
          </a:xfrm>
        </p:grpSpPr>
        <p:grpSp>
          <p:nvGrpSpPr>
            <p:cNvPr id="18" name="Group 18"/>
            <p:cNvGrpSpPr/>
            <p:nvPr/>
          </p:nvGrpSpPr>
          <p:grpSpPr>
            <a:xfrm>
              <a:off x="5654081" y="755967"/>
              <a:ext cx="550972" cy="550972"/>
              <a:chOff x="0" y="0"/>
              <a:chExt cx="999663" cy="999663"/>
            </a:xfrm>
          </p:grpSpPr>
          <p:sp>
            <p:nvSpPr>
              <p:cNvPr id="19" name="Freeform 19"/>
              <p:cNvSpPr/>
              <p:nvPr/>
            </p:nvSpPr>
            <p:spPr>
              <a:xfrm>
                <a:off x="0" y="0"/>
                <a:ext cx="999663" cy="999663"/>
              </a:xfrm>
              <a:custGeom>
                <a:avLst/>
                <a:gdLst/>
                <a:ahLst/>
                <a:cxnLst/>
                <a:rect l="l" t="t" r="r" b="b"/>
                <a:pathLst>
                  <a:path w="999663" h="999663">
                    <a:moveTo>
                      <a:pt x="0" y="0"/>
                    </a:moveTo>
                    <a:lnTo>
                      <a:pt x="999663" y="0"/>
                    </a:lnTo>
                    <a:lnTo>
                      <a:pt x="999663" y="999663"/>
                    </a:lnTo>
                    <a:lnTo>
                      <a:pt x="0" y="999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sz="1509" dirty="0">
                  <a:latin typeface="Open Sauce Bold" panose="020B0604020202020204"/>
                </a:endParaRPr>
              </a:p>
            </p:txBody>
          </p:sp>
          <p:sp>
            <p:nvSpPr>
              <p:cNvPr id="20" name="Freeform 20"/>
              <p:cNvSpPr/>
              <p:nvPr/>
            </p:nvSpPr>
            <p:spPr>
              <a:xfrm>
                <a:off x="106426" y="106426"/>
                <a:ext cx="786812" cy="786812"/>
              </a:xfrm>
              <a:custGeom>
                <a:avLst/>
                <a:gdLst/>
                <a:ahLst/>
                <a:cxnLst/>
                <a:rect l="l" t="t" r="r" b="b"/>
                <a:pathLst>
                  <a:path w="786812" h="786812">
                    <a:moveTo>
                      <a:pt x="0" y="0"/>
                    </a:moveTo>
                    <a:lnTo>
                      <a:pt x="786812" y="0"/>
                    </a:lnTo>
                    <a:lnTo>
                      <a:pt x="786812" y="786812"/>
                    </a:lnTo>
                    <a:lnTo>
                      <a:pt x="0" y="7868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sz="1509">
                  <a:latin typeface="Open Sauce Bold" panose="020B0604020202020204"/>
                </a:endParaRPr>
              </a:p>
            </p:txBody>
          </p:sp>
        </p:grpSp>
        <p:grpSp>
          <p:nvGrpSpPr>
            <p:cNvPr id="21" name="Group 21"/>
            <p:cNvGrpSpPr/>
            <p:nvPr/>
          </p:nvGrpSpPr>
          <p:grpSpPr>
            <a:xfrm>
              <a:off x="7563169" y="755967"/>
              <a:ext cx="550972" cy="550972"/>
              <a:chOff x="0" y="0"/>
              <a:chExt cx="999663" cy="999663"/>
            </a:xfrm>
          </p:grpSpPr>
          <p:sp>
            <p:nvSpPr>
              <p:cNvPr id="22" name="Freeform 22"/>
              <p:cNvSpPr/>
              <p:nvPr/>
            </p:nvSpPr>
            <p:spPr>
              <a:xfrm>
                <a:off x="0" y="0"/>
                <a:ext cx="999663" cy="999663"/>
              </a:xfrm>
              <a:custGeom>
                <a:avLst/>
                <a:gdLst/>
                <a:ahLst/>
                <a:cxnLst/>
                <a:rect l="l" t="t" r="r" b="b"/>
                <a:pathLst>
                  <a:path w="999663" h="999663">
                    <a:moveTo>
                      <a:pt x="0" y="0"/>
                    </a:moveTo>
                    <a:lnTo>
                      <a:pt x="999663" y="0"/>
                    </a:lnTo>
                    <a:lnTo>
                      <a:pt x="999663" y="999663"/>
                    </a:lnTo>
                    <a:lnTo>
                      <a:pt x="0" y="9996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sz="1509">
                  <a:latin typeface="Open Sauce Bold" panose="020B0604020202020204"/>
                </a:endParaRPr>
              </a:p>
            </p:txBody>
          </p:sp>
          <p:sp>
            <p:nvSpPr>
              <p:cNvPr id="23" name="Freeform 23"/>
              <p:cNvSpPr/>
              <p:nvPr/>
            </p:nvSpPr>
            <p:spPr>
              <a:xfrm>
                <a:off x="106426" y="106426"/>
                <a:ext cx="786812" cy="786812"/>
              </a:xfrm>
              <a:custGeom>
                <a:avLst/>
                <a:gdLst/>
                <a:ahLst/>
                <a:cxnLst/>
                <a:rect l="l" t="t" r="r" b="b"/>
                <a:pathLst>
                  <a:path w="786812" h="786812">
                    <a:moveTo>
                      <a:pt x="0" y="0"/>
                    </a:moveTo>
                    <a:lnTo>
                      <a:pt x="786812" y="0"/>
                    </a:lnTo>
                    <a:lnTo>
                      <a:pt x="786812" y="786812"/>
                    </a:lnTo>
                    <a:lnTo>
                      <a:pt x="0" y="786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sz="1509">
                  <a:latin typeface="Open Sauce Bold" panose="020B0604020202020204"/>
                </a:endParaRPr>
              </a:p>
            </p:txBody>
          </p:sp>
        </p:grpSp>
        <p:grpSp>
          <p:nvGrpSpPr>
            <p:cNvPr id="24" name="Group 24"/>
            <p:cNvGrpSpPr/>
            <p:nvPr/>
          </p:nvGrpSpPr>
          <p:grpSpPr>
            <a:xfrm>
              <a:off x="9472258" y="755967"/>
              <a:ext cx="550972" cy="550972"/>
              <a:chOff x="0" y="0"/>
              <a:chExt cx="999663" cy="999663"/>
            </a:xfrm>
          </p:grpSpPr>
          <p:sp>
            <p:nvSpPr>
              <p:cNvPr id="25" name="Freeform 25"/>
              <p:cNvSpPr/>
              <p:nvPr/>
            </p:nvSpPr>
            <p:spPr>
              <a:xfrm>
                <a:off x="0" y="0"/>
                <a:ext cx="999663" cy="999663"/>
              </a:xfrm>
              <a:custGeom>
                <a:avLst/>
                <a:gdLst/>
                <a:ahLst/>
                <a:cxnLst/>
                <a:rect l="l" t="t" r="r" b="b"/>
                <a:pathLst>
                  <a:path w="999663" h="999663">
                    <a:moveTo>
                      <a:pt x="0" y="0"/>
                    </a:moveTo>
                    <a:lnTo>
                      <a:pt x="999663" y="0"/>
                    </a:lnTo>
                    <a:lnTo>
                      <a:pt x="999663" y="999663"/>
                    </a:lnTo>
                    <a:lnTo>
                      <a:pt x="0" y="9996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E" sz="1509">
                  <a:latin typeface="Open Sauce Bold" panose="020B0604020202020204"/>
                </a:endParaRPr>
              </a:p>
            </p:txBody>
          </p:sp>
          <p:sp>
            <p:nvSpPr>
              <p:cNvPr id="26" name="Freeform 26"/>
              <p:cNvSpPr/>
              <p:nvPr/>
            </p:nvSpPr>
            <p:spPr>
              <a:xfrm>
                <a:off x="106426" y="106426"/>
                <a:ext cx="786812" cy="786812"/>
              </a:xfrm>
              <a:custGeom>
                <a:avLst/>
                <a:gdLst/>
                <a:ahLst/>
                <a:cxnLst/>
                <a:rect l="l" t="t" r="r" b="b"/>
                <a:pathLst>
                  <a:path w="786812" h="786812">
                    <a:moveTo>
                      <a:pt x="0" y="0"/>
                    </a:moveTo>
                    <a:lnTo>
                      <a:pt x="786812" y="0"/>
                    </a:lnTo>
                    <a:lnTo>
                      <a:pt x="786812" y="786812"/>
                    </a:lnTo>
                    <a:lnTo>
                      <a:pt x="0" y="7868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E" sz="1509">
                  <a:latin typeface="Open Sauce Bold" panose="020B0604020202020204"/>
                </a:endParaRPr>
              </a:p>
            </p:txBody>
          </p:sp>
        </p:grpSp>
        <p:grpSp>
          <p:nvGrpSpPr>
            <p:cNvPr id="27" name="Group 27"/>
            <p:cNvGrpSpPr/>
            <p:nvPr/>
          </p:nvGrpSpPr>
          <p:grpSpPr>
            <a:xfrm>
              <a:off x="11381346" y="755967"/>
              <a:ext cx="550972" cy="550972"/>
              <a:chOff x="0" y="0"/>
              <a:chExt cx="999663" cy="999663"/>
            </a:xfrm>
          </p:grpSpPr>
          <p:sp>
            <p:nvSpPr>
              <p:cNvPr id="28" name="Freeform 28"/>
              <p:cNvSpPr/>
              <p:nvPr/>
            </p:nvSpPr>
            <p:spPr>
              <a:xfrm>
                <a:off x="0" y="0"/>
                <a:ext cx="999663" cy="999663"/>
              </a:xfrm>
              <a:custGeom>
                <a:avLst/>
                <a:gdLst/>
                <a:ahLst/>
                <a:cxnLst/>
                <a:rect l="l" t="t" r="r" b="b"/>
                <a:pathLst>
                  <a:path w="999663" h="999663">
                    <a:moveTo>
                      <a:pt x="0" y="0"/>
                    </a:moveTo>
                    <a:lnTo>
                      <a:pt x="999663" y="0"/>
                    </a:lnTo>
                    <a:lnTo>
                      <a:pt x="999663" y="999663"/>
                    </a:lnTo>
                    <a:lnTo>
                      <a:pt x="0" y="99966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AE" sz="1509">
                  <a:latin typeface="Open Sauce Bold" panose="020B0604020202020204"/>
                </a:endParaRPr>
              </a:p>
            </p:txBody>
          </p:sp>
          <p:sp>
            <p:nvSpPr>
              <p:cNvPr id="29" name="Freeform 29"/>
              <p:cNvSpPr/>
              <p:nvPr/>
            </p:nvSpPr>
            <p:spPr>
              <a:xfrm>
                <a:off x="106426" y="106426"/>
                <a:ext cx="786812" cy="786812"/>
              </a:xfrm>
              <a:custGeom>
                <a:avLst/>
                <a:gdLst/>
                <a:ahLst/>
                <a:cxnLst/>
                <a:rect l="l" t="t" r="r" b="b"/>
                <a:pathLst>
                  <a:path w="786812" h="786812">
                    <a:moveTo>
                      <a:pt x="0" y="0"/>
                    </a:moveTo>
                    <a:lnTo>
                      <a:pt x="786812" y="0"/>
                    </a:lnTo>
                    <a:lnTo>
                      <a:pt x="786812" y="786812"/>
                    </a:lnTo>
                    <a:lnTo>
                      <a:pt x="0" y="78681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AE" sz="1509">
                  <a:latin typeface="Open Sauce Bold" panose="020B0604020202020204"/>
                </a:endParaRPr>
              </a:p>
            </p:txBody>
          </p:sp>
        </p:grpSp>
        <p:sp>
          <p:nvSpPr>
            <p:cNvPr id="2" name="AutoShape 2"/>
            <p:cNvSpPr/>
            <p:nvPr/>
          </p:nvSpPr>
          <p:spPr>
            <a:xfrm>
              <a:off x="3986082" y="2055497"/>
              <a:ext cx="8720352" cy="749390"/>
            </a:xfrm>
            <a:prstGeom prst="rect">
              <a:avLst/>
            </a:prstGeom>
            <a:solidFill>
              <a:srgbClr val="86EAE9">
                <a:alpha val="9804"/>
              </a:srgbClr>
            </a:solidFill>
          </p:spPr>
          <p:txBody>
            <a:bodyPr/>
            <a:lstStyle/>
            <a:p>
              <a:endParaRPr lang="en-AE" sz="1509">
                <a:latin typeface="Open Sauce Bold" panose="020B0604020202020204"/>
              </a:endParaRPr>
            </a:p>
          </p:txBody>
        </p:sp>
        <p:grpSp>
          <p:nvGrpSpPr>
            <p:cNvPr id="3" name="Group 3"/>
            <p:cNvGrpSpPr/>
            <p:nvPr/>
          </p:nvGrpSpPr>
          <p:grpSpPr>
            <a:xfrm>
              <a:off x="778946" y="2055497"/>
              <a:ext cx="4060984" cy="749390"/>
              <a:chOff x="0" y="0"/>
              <a:chExt cx="5906632" cy="1106170"/>
            </a:xfrm>
          </p:grpSpPr>
          <p:sp>
            <p:nvSpPr>
              <p:cNvPr id="4" name="Freeform 4"/>
              <p:cNvSpPr/>
              <p:nvPr/>
            </p:nvSpPr>
            <p:spPr>
              <a:xfrm>
                <a:off x="0" y="0"/>
                <a:ext cx="5907902" cy="1107440"/>
              </a:xfrm>
              <a:custGeom>
                <a:avLst/>
                <a:gdLst/>
                <a:ahLst/>
                <a:cxnLst/>
                <a:rect l="l" t="t" r="r" b="b"/>
                <a:pathLst>
                  <a:path w="5907902" h="1107440">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chemeClr val="accent1">
                  <a:lumMod val="20000"/>
                  <a:lumOff val="80000"/>
                </a:schemeClr>
              </a:solidFill>
              <a:ln>
                <a:solidFill>
                  <a:schemeClr val="accent2">
                    <a:lumMod val="20000"/>
                    <a:lumOff val="80000"/>
                  </a:schemeClr>
                </a:solidFill>
              </a:ln>
            </p:spPr>
            <p:txBody>
              <a:bodyPr/>
              <a:lstStyle/>
              <a:p>
                <a:endParaRPr lang="en-AE" sz="1509" dirty="0">
                  <a:latin typeface="Open Sauce Bold" panose="020B0604020202020204"/>
                </a:endParaRPr>
              </a:p>
            </p:txBody>
          </p:sp>
          <p:sp>
            <p:nvSpPr>
              <p:cNvPr id="5" name="Freeform 5"/>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AE" sz="1509">
                  <a:latin typeface="Open Sauce Bold" panose="020B0604020202020204"/>
                </a:endParaRPr>
              </a:p>
            </p:txBody>
          </p:sp>
        </p:grpSp>
        <p:sp>
          <p:nvSpPr>
            <p:cNvPr id="42" name="Freeform 42"/>
            <p:cNvSpPr/>
            <p:nvPr/>
          </p:nvSpPr>
          <p:spPr>
            <a:xfrm>
              <a:off x="940984" y="2212823"/>
              <a:ext cx="434738" cy="434738"/>
            </a:xfrm>
            <a:custGeom>
              <a:avLst/>
              <a:gdLst/>
              <a:ahLst/>
              <a:cxnLst/>
              <a:rect l="l" t="t" r="r" b="b"/>
              <a:pathLst>
                <a:path w="591579" h="591579">
                  <a:moveTo>
                    <a:pt x="0" y="0"/>
                  </a:moveTo>
                  <a:lnTo>
                    <a:pt x="591579" y="0"/>
                  </a:lnTo>
                  <a:lnTo>
                    <a:pt x="591579" y="591579"/>
                  </a:lnTo>
                  <a:lnTo>
                    <a:pt x="0" y="591579"/>
                  </a:lnTo>
                  <a:lnTo>
                    <a:pt x="0" y="0"/>
                  </a:lnTo>
                  <a:close/>
                </a:path>
              </a:pathLst>
            </a:custGeom>
            <a:blipFill>
              <a:blip r:embed="rId19"/>
              <a:stretch>
                <a:fillRect/>
              </a:stretch>
            </a:blipFill>
          </p:spPr>
          <p:txBody>
            <a:bodyPr/>
            <a:lstStyle/>
            <a:p>
              <a:endParaRPr lang="en-AE" sz="1509">
                <a:latin typeface="Open Sauce Bold" panose="020B0604020202020204"/>
              </a:endParaRPr>
            </a:p>
          </p:txBody>
        </p:sp>
        <p:sp>
          <p:nvSpPr>
            <p:cNvPr id="49" name="TextBox 49"/>
            <p:cNvSpPr txBox="1"/>
            <p:nvPr/>
          </p:nvSpPr>
          <p:spPr>
            <a:xfrm>
              <a:off x="1786765" y="2314697"/>
              <a:ext cx="2555349" cy="275557"/>
            </a:xfrm>
            <a:prstGeom prst="rect">
              <a:avLst/>
            </a:prstGeom>
          </p:spPr>
          <p:txBody>
            <a:bodyPr lIns="0" tIns="0" rIns="0" bIns="0" rtlCol="0" anchor="t">
              <a:spAutoFit/>
            </a:bodyPr>
            <a:lstStyle/>
            <a:p>
              <a:pPr>
                <a:lnSpc>
                  <a:spcPts val="1852"/>
                </a:lnSpc>
              </a:pPr>
              <a:r>
                <a:rPr lang="en-US" sz="1543">
                  <a:solidFill>
                    <a:srgbClr val="FFFFFF"/>
                  </a:solidFill>
                  <a:latin typeface="Open Sauce Bold" panose="020B0604020202020204"/>
                </a:rPr>
                <a:t>Larva counter</a:t>
              </a:r>
            </a:p>
          </p:txBody>
        </p:sp>
        <p:sp>
          <p:nvSpPr>
            <p:cNvPr id="53" name="TextBox 53"/>
            <p:cNvSpPr txBox="1"/>
            <p:nvPr/>
          </p:nvSpPr>
          <p:spPr>
            <a:xfrm>
              <a:off x="5338271" y="2314697"/>
              <a:ext cx="1182591" cy="329014"/>
            </a:xfrm>
            <a:prstGeom prst="rect">
              <a:avLst/>
            </a:prstGeom>
          </p:spPr>
          <p:txBody>
            <a:bodyPr lIns="0" tIns="0" rIns="0" bIns="0" rtlCol="0" anchor="t">
              <a:spAutoFit/>
            </a:bodyPr>
            <a:lstStyle/>
            <a:p>
              <a:pPr algn="ctr">
                <a:lnSpc>
                  <a:spcPts val="1852"/>
                </a:lnSpc>
              </a:pPr>
              <a:r>
                <a:rPr lang="en-US" sz="3000" b="1" dirty="0">
                  <a:solidFill>
                    <a:srgbClr val="C00000"/>
                  </a:solidFill>
                  <a:latin typeface="Open Sauce Bold" panose="020B0604020202020204"/>
                  <a:sym typeface="Wingdings 2" panose="05020102010507070707" pitchFamily="18" charset="2"/>
                </a:rPr>
                <a:t></a:t>
              </a:r>
              <a:endParaRPr lang="en-US" sz="3000" dirty="0">
                <a:solidFill>
                  <a:srgbClr val="C00000"/>
                </a:solidFill>
                <a:latin typeface="Open Sauce Bold" panose="020B0604020202020204"/>
              </a:endParaRPr>
            </a:p>
          </p:txBody>
        </p:sp>
        <p:sp>
          <p:nvSpPr>
            <p:cNvPr id="56" name="TextBox 56"/>
            <p:cNvSpPr txBox="1"/>
            <p:nvPr/>
          </p:nvSpPr>
          <p:spPr>
            <a:xfrm>
              <a:off x="7247359" y="2314697"/>
              <a:ext cx="1182591" cy="329014"/>
            </a:xfrm>
            <a:prstGeom prst="rect">
              <a:avLst/>
            </a:prstGeom>
          </p:spPr>
          <p:txBody>
            <a:bodyPr lIns="0" tIns="0" rIns="0" bIns="0" rtlCol="0" anchor="t">
              <a:spAutoFit/>
            </a:bodyPr>
            <a:lstStyle/>
            <a:p>
              <a:pPr algn="ctr">
                <a:lnSpc>
                  <a:spcPts val="1852"/>
                </a:lnSpc>
              </a:pPr>
              <a:r>
                <a:rPr lang="en-US" sz="3000" b="1" dirty="0">
                  <a:solidFill>
                    <a:srgbClr val="C00000"/>
                  </a:solidFill>
                  <a:latin typeface="Open Sauce Bold" panose="020B0604020202020204"/>
                  <a:sym typeface="Wingdings 2" panose="05020102010507070707" pitchFamily="18" charset="2"/>
                </a:rPr>
                <a:t></a:t>
              </a:r>
              <a:endParaRPr lang="en-US" sz="3000" dirty="0">
                <a:solidFill>
                  <a:srgbClr val="C00000"/>
                </a:solidFill>
                <a:latin typeface="Open Sauce Bold" panose="020B0604020202020204"/>
              </a:endParaRPr>
            </a:p>
          </p:txBody>
        </p:sp>
        <p:sp>
          <p:nvSpPr>
            <p:cNvPr id="59" name="TextBox 59"/>
            <p:cNvSpPr txBox="1"/>
            <p:nvPr/>
          </p:nvSpPr>
          <p:spPr>
            <a:xfrm>
              <a:off x="9156448" y="2314697"/>
              <a:ext cx="1182591" cy="331044"/>
            </a:xfrm>
            <a:prstGeom prst="rect">
              <a:avLst/>
            </a:prstGeom>
          </p:spPr>
          <p:txBody>
            <a:bodyPr lIns="0" tIns="0" rIns="0" bIns="0" rtlCol="0" anchor="t">
              <a:spAutoFit/>
            </a:bodyPr>
            <a:lstStyle/>
            <a:p>
              <a:pPr algn="ctr">
                <a:lnSpc>
                  <a:spcPts val="1852"/>
                </a:lnSpc>
              </a:pPr>
              <a:r>
                <a:rPr lang="en-US" sz="3000" b="1" dirty="0">
                  <a:solidFill>
                    <a:srgbClr val="006F46"/>
                  </a:solidFill>
                  <a:latin typeface="Open Sauce Bold" panose="020B0604020202020204"/>
                  <a:sym typeface="Wingdings 2" panose="05020102010507070707" pitchFamily="18" charset="2"/>
                </a:rPr>
                <a:t></a:t>
              </a:r>
              <a:endParaRPr lang="en-US" sz="3000" b="1" dirty="0">
                <a:solidFill>
                  <a:srgbClr val="006F46"/>
                </a:solidFill>
                <a:latin typeface="Open Sauce Bold" panose="020B0604020202020204"/>
              </a:endParaRPr>
            </a:p>
          </p:txBody>
        </p:sp>
        <p:sp>
          <p:nvSpPr>
            <p:cNvPr id="62" name="TextBox 62"/>
            <p:cNvSpPr txBox="1"/>
            <p:nvPr/>
          </p:nvSpPr>
          <p:spPr>
            <a:xfrm>
              <a:off x="11065536" y="2314697"/>
              <a:ext cx="1182591" cy="331044"/>
            </a:xfrm>
            <a:prstGeom prst="rect">
              <a:avLst/>
            </a:prstGeom>
          </p:spPr>
          <p:txBody>
            <a:bodyPr lIns="0" tIns="0" rIns="0" bIns="0" rtlCol="0" anchor="t">
              <a:spAutoFit/>
            </a:bodyPr>
            <a:lstStyle/>
            <a:p>
              <a:pPr algn="ctr">
                <a:lnSpc>
                  <a:spcPts val="1852"/>
                </a:lnSpc>
              </a:pPr>
              <a:r>
                <a:rPr lang="en-US" sz="3000" b="1" dirty="0">
                  <a:solidFill>
                    <a:srgbClr val="006F46"/>
                  </a:solidFill>
                  <a:latin typeface="Open Sauce Bold" panose="020B0604020202020204"/>
                  <a:sym typeface="Wingdings 2" panose="05020102010507070707" pitchFamily="18" charset="2"/>
                </a:rPr>
                <a:t></a:t>
              </a:r>
              <a:endParaRPr lang="en-US" sz="3000" b="1" dirty="0">
                <a:solidFill>
                  <a:srgbClr val="006F46"/>
                </a:solidFill>
                <a:latin typeface="Open Sauce Bold" panose="020B0604020202020204"/>
              </a:endParaRPr>
            </a:p>
          </p:txBody>
        </p:sp>
        <p:sp>
          <p:nvSpPr>
            <p:cNvPr id="6" name="AutoShape 6"/>
            <p:cNvSpPr/>
            <p:nvPr/>
          </p:nvSpPr>
          <p:spPr>
            <a:xfrm>
              <a:off x="3986082" y="4679606"/>
              <a:ext cx="8720352" cy="749390"/>
            </a:xfrm>
            <a:prstGeom prst="rect">
              <a:avLst/>
            </a:prstGeom>
            <a:solidFill>
              <a:srgbClr val="3EDAD8">
                <a:alpha val="9804"/>
              </a:srgbClr>
            </a:solidFill>
          </p:spPr>
          <p:txBody>
            <a:bodyPr/>
            <a:lstStyle/>
            <a:p>
              <a:endParaRPr lang="en-AE" sz="1509">
                <a:latin typeface="Open Sauce Bold" panose="020B0604020202020204"/>
              </a:endParaRPr>
            </a:p>
          </p:txBody>
        </p:sp>
        <p:grpSp>
          <p:nvGrpSpPr>
            <p:cNvPr id="7" name="Group 7"/>
            <p:cNvGrpSpPr/>
            <p:nvPr/>
          </p:nvGrpSpPr>
          <p:grpSpPr>
            <a:xfrm>
              <a:off x="778946" y="4679606"/>
              <a:ext cx="4060984" cy="749390"/>
              <a:chOff x="0" y="0"/>
              <a:chExt cx="5906632" cy="1106170"/>
            </a:xfrm>
          </p:grpSpPr>
          <p:sp>
            <p:nvSpPr>
              <p:cNvPr id="8" name="Freeform 8"/>
              <p:cNvSpPr/>
              <p:nvPr/>
            </p:nvSpPr>
            <p:spPr>
              <a:xfrm>
                <a:off x="0" y="0"/>
                <a:ext cx="5907902" cy="1107440"/>
              </a:xfrm>
              <a:custGeom>
                <a:avLst/>
                <a:gdLst/>
                <a:ahLst/>
                <a:cxnLst/>
                <a:rect l="l" t="t" r="r" b="b"/>
                <a:pathLst>
                  <a:path w="5907902" h="1107440">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chemeClr val="accent2">
                  <a:lumMod val="75000"/>
                </a:schemeClr>
              </a:solidFill>
            </p:spPr>
            <p:txBody>
              <a:bodyPr/>
              <a:lstStyle/>
              <a:p>
                <a:endParaRPr lang="en-AE" sz="1509">
                  <a:latin typeface="Open Sauce Bold" panose="020B0604020202020204"/>
                </a:endParaRPr>
              </a:p>
            </p:txBody>
          </p:sp>
          <p:sp>
            <p:nvSpPr>
              <p:cNvPr id="9" name="Freeform 9"/>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AE" sz="1509">
                  <a:latin typeface="Open Sauce Bold" panose="020B0604020202020204"/>
                </a:endParaRPr>
              </a:p>
            </p:txBody>
          </p:sp>
        </p:grpSp>
        <p:sp>
          <p:nvSpPr>
            <p:cNvPr id="43" name="Freeform 43"/>
            <p:cNvSpPr/>
            <p:nvPr/>
          </p:nvSpPr>
          <p:spPr>
            <a:xfrm>
              <a:off x="940984" y="4821767"/>
              <a:ext cx="434738" cy="434738"/>
            </a:xfrm>
            <a:custGeom>
              <a:avLst/>
              <a:gdLst/>
              <a:ahLst/>
              <a:cxnLst/>
              <a:rect l="l" t="t" r="r" b="b"/>
              <a:pathLst>
                <a:path w="591579" h="591579">
                  <a:moveTo>
                    <a:pt x="0" y="0"/>
                  </a:moveTo>
                  <a:lnTo>
                    <a:pt x="591579" y="0"/>
                  </a:lnTo>
                  <a:lnTo>
                    <a:pt x="591579" y="591578"/>
                  </a:lnTo>
                  <a:lnTo>
                    <a:pt x="0" y="591578"/>
                  </a:lnTo>
                  <a:lnTo>
                    <a:pt x="0" y="0"/>
                  </a:lnTo>
                  <a:close/>
                </a:path>
              </a:pathLst>
            </a:custGeom>
            <a:blipFill>
              <a:blip r:embed="rId19"/>
              <a:stretch>
                <a:fillRect/>
              </a:stretch>
            </a:blipFill>
          </p:spPr>
          <p:txBody>
            <a:bodyPr/>
            <a:lstStyle/>
            <a:p>
              <a:endParaRPr lang="en-AE" sz="1509">
                <a:latin typeface="Open Sauce Bold" panose="020B0604020202020204"/>
              </a:endParaRPr>
            </a:p>
          </p:txBody>
        </p:sp>
        <p:sp>
          <p:nvSpPr>
            <p:cNvPr id="50" name="TextBox 50"/>
            <p:cNvSpPr txBox="1"/>
            <p:nvPr/>
          </p:nvSpPr>
          <p:spPr>
            <a:xfrm>
              <a:off x="1786765" y="4938806"/>
              <a:ext cx="2555349" cy="275557"/>
            </a:xfrm>
            <a:prstGeom prst="rect">
              <a:avLst/>
            </a:prstGeom>
          </p:spPr>
          <p:txBody>
            <a:bodyPr lIns="0" tIns="0" rIns="0" bIns="0" rtlCol="0" anchor="t">
              <a:spAutoFit/>
            </a:bodyPr>
            <a:lstStyle/>
            <a:p>
              <a:pPr>
                <a:lnSpc>
                  <a:spcPts val="1852"/>
                </a:lnSpc>
              </a:pPr>
              <a:r>
                <a:rPr lang="en-US" sz="1543">
                  <a:solidFill>
                    <a:srgbClr val="FFFFFF"/>
                  </a:solidFill>
                  <a:latin typeface="Open Sauce Bold" panose="020B0604020202020204"/>
                </a:rPr>
                <a:t>Juvenile counter</a:t>
              </a:r>
            </a:p>
          </p:txBody>
        </p:sp>
        <p:sp>
          <p:nvSpPr>
            <p:cNvPr id="63" name="TextBox 63"/>
            <p:cNvSpPr txBox="1"/>
            <p:nvPr/>
          </p:nvSpPr>
          <p:spPr>
            <a:xfrm>
              <a:off x="11065536" y="4938806"/>
              <a:ext cx="1182591" cy="331044"/>
            </a:xfrm>
            <a:prstGeom prst="rect">
              <a:avLst/>
            </a:prstGeom>
          </p:spPr>
          <p:txBody>
            <a:bodyPr lIns="0" tIns="0" rIns="0" bIns="0" rtlCol="0" anchor="t">
              <a:spAutoFit/>
            </a:bodyPr>
            <a:lstStyle/>
            <a:p>
              <a:pPr algn="ctr">
                <a:lnSpc>
                  <a:spcPts val="1852"/>
                </a:lnSpc>
              </a:pPr>
              <a:r>
                <a:rPr lang="en-US" sz="3000" b="1" dirty="0">
                  <a:solidFill>
                    <a:srgbClr val="006F46"/>
                  </a:solidFill>
                  <a:latin typeface="Open Sauce Bold" panose="020B0604020202020204"/>
                  <a:sym typeface="Wingdings 2" panose="05020102010507070707" pitchFamily="18" charset="2"/>
                </a:rPr>
                <a:t></a:t>
              </a:r>
              <a:endParaRPr lang="en-US" sz="3000" b="1" dirty="0">
                <a:solidFill>
                  <a:srgbClr val="006F46"/>
                </a:solidFill>
                <a:latin typeface="Open Sauce Bold" panose="020B0604020202020204"/>
              </a:endParaRPr>
            </a:p>
          </p:txBody>
        </p:sp>
        <p:sp>
          <p:nvSpPr>
            <p:cNvPr id="10" name="AutoShape 10"/>
            <p:cNvSpPr/>
            <p:nvPr/>
          </p:nvSpPr>
          <p:spPr>
            <a:xfrm>
              <a:off x="3986082" y="2930200"/>
              <a:ext cx="8720352" cy="749390"/>
            </a:xfrm>
            <a:prstGeom prst="rect">
              <a:avLst/>
            </a:prstGeom>
            <a:solidFill>
              <a:srgbClr val="37C9EF">
                <a:alpha val="9804"/>
              </a:srgbClr>
            </a:solidFill>
          </p:spPr>
          <p:txBody>
            <a:bodyPr/>
            <a:lstStyle/>
            <a:p>
              <a:endParaRPr lang="en-AE" sz="1509">
                <a:latin typeface="Open Sauce Bold" panose="020B0604020202020204"/>
              </a:endParaRPr>
            </a:p>
          </p:txBody>
        </p:sp>
        <p:grpSp>
          <p:nvGrpSpPr>
            <p:cNvPr id="11" name="Group 11"/>
            <p:cNvGrpSpPr/>
            <p:nvPr/>
          </p:nvGrpSpPr>
          <p:grpSpPr>
            <a:xfrm>
              <a:off x="778946" y="2930200"/>
              <a:ext cx="4060984" cy="749390"/>
              <a:chOff x="0" y="0"/>
              <a:chExt cx="5906632" cy="1106170"/>
            </a:xfrm>
          </p:grpSpPr>
          <p:sp>
            <p:nvSpPr>
              <p:cNvPr id="12" name="Freeform 12"/>
              <p:cNvSpPr/>
              <p:nvPr/>
            </p:nvSpPr>
            <p:spPr>
              <a:xfrm>
                <a:off x="0" y="0"/>
                <a:ext cx="5907902" cy="1107440"/>
              </a:xfrm>
              <a:custGeom>
                <a:avLst/>
                <a:gdLst/>
                <a:ahLst/>
                <a:cxnLst/>
                <a:rect l="l" t="t" r="r" b="b"/>
                <a:pathLst>
                  <a:path w="5907902" h="1107440">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chemeClr val="accent1">
                  <a:lumMod val="40000"/>
                  <a:lumOff val="60000"/>
                </a:schemeClr>
              </a:solidFill>
            </p:spPr>
            <p:txBody>
              <a:bodyPr/>
              <a:lstStyle/>
              <a:p>
                <a:endParaRPr lang="en-AE" sz="1509">
                  <a:latin typeface="Open Sauce Bold" panose="020B0604020202020204"/>
                </a:endParaRPr>
              </a:p>
            </p:txBody>
          </p:sp>
          <p:sp>
            <p:nvSpPr>
              <p:cNvPr id="13" name="Freeform 13"/>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AE" sz="1509">
                  <a:latin typeface="Open Sauce Bold" panose="020B0604020202020204"/>
                </a:endParaRPr>
              </a:p>
            </p:txBody>
          </p:sp>
        </p:grpSp>
        <p:sp>
          <p:nvSpPr>
            <p:cNvPr id="41" name="Freeform 41"/>
            <p:cNvSpPr/>
            <p:nvPr/>
          </p:nvSpPr>
          <p:spPr>
            <a:xfrm rot="1777058">
              <a:off x="1024804" y="3012776"/>
              <a:ext cx="252209" cy="462193"/>
            </a:xfrm>
            <a:custGeom>
              <a:avLst/>
              <a:gdLst/>
              <a:ahLst/>
              <a:cxnLst/>
              <a:rect l="l" t="t" r="r" b="b"/>
              <a:pathLst>
                <a:path w="343199" h="628940">
                  <a:moveTo>
                    <a:pt x="0" y="0"/>
                  </a:moveTo>
                  <a:lnTo>
                    <a:pt x="343199" y="0"/>
                  </a:lnTo>
                  <a:lnTo>
                    <a:pt x="343199" y="628940"/>
                  </a:lnTo>
                  <a:lnTo>
                    <a:pt x="0" y="62894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AE" sz="1509">
                <a:latin typeface="Open Sauce Bold" panose="020B0604020202020204"/>
              </a:endParaRPr>
            </a:p>
          </p:txBody>
        </p:sp>
        <p:sp>
          <p:nvSpPr>
            <p:cNvPr id="51" name="TextBox 51"/>
            <p:cNvSpPr txBox="1"/>
            <p:nvPr/>
          </p:nvSpPr>
          <p:spPr>
            <a:xfrm>
              <a:off x="1786765" y="3073904"/>
              <a:ext cx="2823538" cy="561263"/>
            </a:xfrm>
            <a:prstGeom prst="rect">
              <a:avLst/>
            </a:prstGeom>
          </p:spPr>
          <p:txBody>
            <a:bodyPr lIns="0" tIns="0" rIns="0" bIns="0" rtlCol="0" anchor="t">
              <a:spAutoFit/>
            </a:bodyPr>
            <a:lstStyle/>
            <a:p>
              <a:pPr>
                <a:lnSpc>
                  <a:spcPts val="1852"/>
                </a:lnSpc>
              </a:pPr>
              <a:r>
                <a:rPr lang="en-US" sz="1543">
                  <a:solidFill>
                    <a:srgbClr val="FFFFFF"/>
                  </a:solidFill>
                  <a:latin typeface="Open Sauce Bold" panose="020B0604020202020204"/>
                </a:rPr>
                <a:t>counting capacity larva counter</a:t>
              </a:r>
            </a:p>
          </p:txBody>
        </p:sp>
        <p:sp>
          <p:nvSpPr>
            <p:cNvPr id="55" name="TextBox 55"/>
            <p:cNvSpPr txBox="1"/>
            <p:nvPr/>
          </p:nvSpPr>
          <p:spPr>
            <a:xfrm>
              <a:off x="5338271" y="3189399"/>
              <a:ext cx="1182591"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N/A</a:t>
              </a:r>
            </a:p>
          </p:txBody>
        </p:sp>
        <p:sp>
          <p:nvSpPr>
            <p:cNvPr id="58" name="TextBox 58"/>
            <p:cNvSpPr txBox="1"/>
            <p:nvPr/>
          </p:nvSpPr>
          <p:spPr>
            <a:xfrm>
              <a:off x="7247359" y="3189399"/>
              <a:ext cx="1182591"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N/A</a:t>
              </a:r>
            </a:p>
          </p:txBody>
        </p:sp>
        <p:sp>
          <p:nvSpPr>
            <p:cNvPr id="61" name="TextBox 61"/>
            <p:cNvSpPr txBox="1"/>
            <p:nvPr/>
          </p:nvSpPr>
          <p:spPr>
            <a:xfrm>
              <a:off x="9156448" y="3189399"/>
              <a:ext cx="1182591"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1500 units</a:t>
              </a:r>
            </a:p>
          </p:txBody>
        </p:sp>
        <p:sp>
          <p:nvSpPr>
            <p:cNvPr id="64" name="TextBox 64"/>
            <p:cNvSpPr txBox="1"/>
            <p:nvPr/>
          </p:nvSpPr>
          <p:spPr>
            <a:xfrm>
              <a:off x="11065536" y="3189399"/>
              <a:ext cx="1182591"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2000 units</a:t>
              </a:r>
            </a:p>
          </p:txBody>
        </p:sp>
        <p:sp>
          <p:nvSpPr>
            <p:cNvPr id="65" name="TextBox 65"/>
            <p:cNvSpPr txBox="1"/>
            <p:nvPr/>
          </p:nvSpPr>
          <p:spPr>
            <a:xfrm>
              <a:off x="5139247" y="1496155"/>
              <a:ext cx="1580640"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FAIVRE</a:t>
              </a:r>
            </a:p>
          </p:txBody>
        </p:sp>
        <p:sp>
          <p:nvSpPr>
            <p:cNvPr id="66" name="TextBox 66"/>
            <p:cNvSpPr txBox="1"/>
            <p:nvPr/>
          </p:nvSpPr>
          <p:spPr>
            <a:xfrm>
              <a:off x="7048335" y="1496155"/>
              <a:ext cx="1580640"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VAKI</a:t>
              </a:r>
            </a:p>
          </p:txBody>
        </p:sp>
        <p:sp>
          <p:nvSpPr>
            <p:cNvPr id="67" name="TextBox 67"/>
            <p:cNvSpPr txBox="1"/>
            <p:nvPr/>
          </p:nvSpPr>
          <p:spPr>
            <a:xfrm>
              <a:off x="8957423" y="1496155"/>
              <a:ext cx="1580640"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XpertSEA</a:t>
              </a:r>
            </a:p>
          </p:txBody>
        </p:sp>
        <p:sp>
          <p:nvSpPr>
            <p:cNvPr id="68" name="TextBox 68"/>
            <p:cNvSpPr txBox="1"/>
            <p:nvPr/>
          </p:nvSpPr>
          <p:spPr>
            <a:xfrm>
              <a:off x="10866512" y="1496155"/>
              <a:ext cx="1580640"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AQUADEEP</a:t>
              </a:r>
            </a:p>
          </p:txBody>
        </p:sp>
        <p:sp>
          <p:nvSpPr>
            <p:cNvPr id="30" name="TextBox 30"/>
            <p:cNvSpPr txBox="1"/>
            <p:nvPr/>
          </p:nvSpPr>
          <p:spPr>
            <a:xfrm>
              <a:off x="1763961" y="5813510"/>
              <a:ext cx="2555349" cy="275557"/>
            </a:xfrm>
            <a:prstGeom prst="rect">
              <a:avLst/>
            </a:prstGeom>
          </p:spPr>
          <p:txBody>
            <a:bodyPr wrap="square" lIns="0" tIns="0" rIns="0" bIns="0" rtlCol="0" anchor="t">
              <a:spAutoFit/>
            </a:bodyPr>
            <a:lstStyle/>
            <a:p>
              <a:pPr>
                <a:lnSpc>
                  <a:spcPts val="1852"/>
                </a:lnSpc>
              </a:pPr>
              <a:r>
                <a:rPr lang="en-US" sz="1543">
                  <a:solidFill>
                    <a:srgbClr val="FFFFFF"/>
                  </a:solidFill>
                  <a:latin typeface="Open Sauce Bold" panose="020B0604020202020204"/>
                </a:rPr>
                <a:t>Comptage poisson 1g+</a:t>
              </a:r>
            </a:p>
          </p:txBody>
        </p:sp>
        <p:grpSp>
          <p:nvGrpSpPr>
            <p:cNvPr id="31" name="Group 31"/>
            <p:cNvGrpSpPr/>
            <p:nvPr/>
          </p:nvGrpSpPr>
          <p:grpSpPr>
            <a:xfrm>
              <a:off x="756143" y="5554309"/>
              <a:ext cx="4060984" cy="749390"/>
              <a:chOff x="0" y="0"/>
              <a:chExt cx="5906632" cy="1106170"/>
            </a:xfrm>
          </p:grpSpPr>
          <p:sp>
            <p:nvSpPr>
              <p:cNvPr id="32" name="Freeform 32"/>
              <p:cNvSpPr/>
              <p:nvPr/>
            </p:nvSpPr>
            <p:spPr>
              <a:xfrm>
                <a:off x="0" y="0"/>
                <a:ext cx="5907902" cy="1107440"/>
              </a:xfrm>
              <a:custGeom>
                <a:avLst/>
                <a:gdLst/>
                <a:ahLst/>
                <a:cxnLst/>
                <a:rect l="l" t="t" r="r" b="b"/>
                <a:pathLst>
                  <a:path w="5907902" h="1107440">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chemeClr val="accent4">
                  <a:lumMod val="50000"/>
                </a:schemeClr>
              </a:solidFill>
            </p:spPr>
            <p:txBody>
              <a:bodyPr/>
              <a:lstStyle/>
              <a:p>
                <a:endParaRPr lang="en-AE" sz="1509">
                  <a:latin typeface="Open Sauce Bold" panose="020B0604020202020204"/>
                </a:endParaRPr>
              </a:p>
            </p:txBody>
          </p:sp>
          <p:sp>
            <p:nvSpPr>
              <p:cNvPr id="33" name="Freeform 33"/>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AE" sz="1509">
                  <a:latin typeface="Open Sauce Bold" panose="020B0604020202020204"/>
                </a:endParaRPr>
              </a:p>
            </p:txBody>
          </p:sp>
        </p:grpSp>
        <p:sp>
          <p:nvSpPr>
            <p:cNvPr id="38" name="AutoShape 38"/>
            <p:cNvSpPr/>
            <p:nvPr/>
          </p:nvSpPr>
          <p:spPr>
            <a:xfrm>
              <a:off x="4774290" y="5554309"/>
              <a:ext cx="7932144" cy="749390"/>
            </a:xfrm>
            <a:prstGeom prst="rect">
              <a:avLst/>
            </a:prstGeom>
            <a:solidFill>
              <a:srgbClr val="37C9EF">
                <a:alpha val="9804"/>
              </a:srgbClr>
            </a:solidFill>
          </p:spPr>
          <p:txBody>
            <a:bodyPr/>
            <a:lstStyle/>
            <a:p>
              <a:endParaRPr lang="en-AE" sz="1509">
                <a:latin typeface="Open Sauce Bold" panose="020B0604020202020204"/>
              </a:endParaRPr>
            </a:p>
          </p:txBody>
        </p:sp>
        <p:sp>
          <p:nvSpPr>
            <p:cNvPr id="40" name="Freeform 40"/>
            <p:cNvSpPr/>
            <p:nvPr/>
          </p:nvSpPr>
          <p:spPr>
            <a:xfrm>
              <a:off x="927070" y="5726801"/>
              <a:ext cx="412140" cy="412140"/>
            </a:xfrm>
            <a:custGeom>
              <a:avLst/>
              <a:gdLst/>
              <a:ahLst/>
              <a:cxnLst/>
              <a:rect l="l" t="t" r="r" b="b"/>
              <a:pathLst>
                <a:path w="560829" h="560829">
                  <a:moveTo>
                    <a:pt x="0" y="0"/>
                  </a:moveTo>
                  <a:lnTo>
                    <a:pt x="560829" y="0"/>
                  </a:lnTo>
                  <a:lnTo>
                    <a:pt x="560829" y="560829"/>
                  </a:lnTo>
                  <a:lnTo>
                    <a:pt x="0" y="56082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AE" sz="1509">
                <a:latin typeface="Open Sauce Bold" panose="020B0604020202020204"/>
              </a:endParaRPr>
            </a:p>
          </p:txBody>
        </p:sp>
        <p:sp>
          <p:nvSpPr>
            <p:cNvPr id="70" name="TextBox 70"/>
            <p:cNvSpPr txBox="1"/>
            <p:nvPr/>
          </p:nvSpPr>
          <p:spPr>
            <a:xfrm>
              <a:off x="9133644" y="5847719"/>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N/A</a:t>
              </a:r>
            </a:p>
          </p:txBody>
        </p:sp>
        <p:sp>
          <p:nvSpPr>
            <p:cNvPr id="71" name="TextBox 71"/>
            <p:cNvSpPr txBox="1"/>
            <p:nvPr/>
          </p:nvSpPr>
          <p:spPr>
            <a:xfrm>
              <a:off x="7206155" y="5817375"/>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500K/h</a:t>
              </a:r>
            </a:p>
          </p:txBody>
        </p:sp>
        <p:sp>
          <p:nvSpPr>
            <p:cNvPr id="72" name="TextBox 72"/>
            <p:cNvSpPr txBox="1"/>
            <p:nvPr/>
          </p:nvSpPr>
          <p:spPr>
            <a:xfrm>
              <a:off x="5379475" y="5817375"/>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300K/h</a:t>
              </a:r>
            </a:p>
          </p:txBody>
        </p:sp>
        <p:sp>
          <p:nvSpPr>
            <p:cNvPr id="73" name="TextBox 73"/>
            <p:cNvSpPr txBox="1"/>
            <p:nvPr/>
          </p:nvSpPr>
          <p:spPr>
            <a:xfrm>
              <a:off x="10960208" y="5847719"/>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500K/h</a:t>
              </a:r>
            </a:p>
          </p:txBody>
        </p:sp>
        <p:sp>
          <p:nvSpPr>
            <p:cNvPr id="76" name="TextBox 76"/>
            <p:cNvSpPr txBox="1"/>
            <p:nvPr/>
          </p:nvSpPr>
          <p:spPr>
            <a:xfrm>
              <a:off x="1762512" y="5690253"/>
              <a:ext cx="3232709" cy="561263"/>
            </a:xfrm>
            <a:prstGeom prst="rect">
              <a:avLst/>
            </a:prstGeom>
          </p:spPr>
          <p:txBody>
            <a:bodyPr wrap="square" lIns="0" tIns="0" rIns="0" bIns="0" rtlCol="0" anchor="t">
              <a:spAutoFit/>
            </a:bodyPr>
            <a:lstStyle/>
            <a:p>
              <a:pPr>
                <a:lnSpc>
                  <a:spcPts val="1852"/>
                </a:lnSpc>
              </a:pPr>
              <a:r>
                <a:rPr lang="en-US" sz="1543" dirty="0">
                  <a:solidFill>
                    <a:srgbClr val="FFFFFF"/>
                  </a:solidFill>
                  <a:latin typeface="Open Sauce Bold" panose="020B0604020202020204"/>
                </a:rPr>
                <a:t>counting capacity juvenile</a:t>
              </a:r>
            </a:p>
            <a:p>
              <a:pPr>
                <a:lnSpc>
                  <a:spcPts val="1852"/>
                </a:lnSpc>
              </a:pPr>
              <a:r>
                <a:rPr lang="en-US" sz="1543" dirty="0">
                  <a:solidFill>
                    <a:srgbClr val="FFFFFF"/>
                  </a:solidFill>
                  <a:latin typeface="Open Sauce Bold" panose="020B0604020202020204"/>
                </a:rPr>
                <a:t> counter</a:t>
              </a:r>
            </a:p>
          </p:txBody>
        </p:sp>
        <p:grpSp>
          <p:nvGrpSpPr>
            <p:cNvPr id="14" name="Group 14"/>
            <p:cNvGrpSpPr/>
            <p:nvPr/>
          </p:nvGrpSpPr>
          <p:grpSpPr>
            <a:xfrm>
              <a:off x="778946" y="3804903"/>
              <a:ext cx="4060984" cy="749390"/>
              <a:chOff x="0" y="0"/>
              <a:chExt cx="5906632" cy="1106170"/>
            </a:xfrm>
          </p:grpSpPr>
          <p:sp>
            <p:nvSpPr>
              <p:cNvPr id="15" name="Freeform 15"/>
              <p:cNvSpPr/>
              <p:nvPr/>
            </p:nvSpPr>
            <p:spPr>
              <a:xfrm>
                <a:off x="0" y="0"/>
                <a:ext cx="5907902" cy="1107440"/>
              </a:xfrm>
              <a:custGeom>
                <a:avLst/>
                <a:gdLst/>
                <a:ahLst/>
                <a:cxnLst/>
                <a:rect l="l" t="t" r="r" b="b"/>
                <a:pathLst>
                  <a:path w="5907902" h="1107440">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chemeClr val="accent1">
                  <a:lumMod val="60000"/>
                  <a:lumOff val="40000"/>
                </a:schemeClr>
              </a:solidFill>
            </p:spPr>
            <p:txBody>
              <a:bodyPr/>
              <a:lstStyle/>
              <a:p>
                <a:endParaRPr lang="en-AE" sz="1509">
                  <a:latin typeface="Open Sauce Bold" panose="020B0604020202020204"/>
                </a:endParaRPr>
              </a:p>
            </p:txBody>
          </p:sp>
          <p:sp>
            <p:nvSpPr>
              <p:cNvPr id="16" name="Freeform 16"/>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AE" sz="1509">
                  <a:latin typeface="Open Sauce Bold" panose="020B0604020202020204"/>
                </a:endParaRPr>
              </a:p>
            </p:txBody>
          </p:sp>
        </p:grpSp>
        <p:sp>
          <p:nvSpPr>
            <p:cNvPr id="39" name="AutoShape 39"/>
            <p:cNvSpPr/>
            <p:nvPr/>
          </p:nvSpPr>
          <p:spPr>
            <a:xfrm>
              <a:off x="4774291" y="3804903"/>
              <a:ext cx="7909340" cy="749390"/>
            </a:xfrm>
            <a:prstGeom prst="rect">
              <a:avLst/>
            </a:prstGeom>
            <a:solidFill>
              <a:srgbClr val="37C9EF">
                <a:alpha val="9804"/>
              </a:srgbClr>
            </a:solidFill>
          </p:spPr>
          <p:txBody>
            <a:bodyPr/>
            <a:lstStyle/>
            <a:p>
              <a:endParaRPr lang="en-AE" sz="1509">
                <a:latin typeface="Open Sauce Bold" panose="020B0604020202020204"/>
              </a:endParaRPr>
            </a:p>
          </p:txBody>
        </p:sp>
        <p:sp>
          <p:nvSpPr>
            <p:cNvPr id="48" name="Freeform 48"/>
            <p:cNvSpPr/>
            <p:nvPr/>
          </p:nvSpPr>
          <p:spPr>
            <a:xfrm>
              <a:off x="995425" y="3949396"/>
              <a:ext cx="343785" cy="404020"/>
            </a:xfrm>
            <a:custGeom>
              <a:avLst/>
              <a:gdLst/>
              <a:ahLst/>
              <a:cxnLst/>
              <a:rect l="l" t="t" r="r" b="b"/>
              <a:pathLst>
                <a:path w="467813" h="549780">
                  <a:moveTo>
                    <a:pt x="0" y="0"/>
                  </a:moveTo>
                  <a:lnTo>
                    <a:pt x="467813" y="0"/>
                  </a:lnTo>
                  <a:lnTo>
                    <a:pt x="467813" y="549780"/>
                  </a:lnTo>
                  <a:lnTo>
                    <a:pt x="0" y="54978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AE" sz="1509">
                <a:latin typeface="Open Sauce Bold" panose="020B0604020202020204"/>
              </a:endParaRPr>
            </a:p>
          </p:txBody>
        </p:sp>
        <p:sp>
          <p:nvSpPr>
            <p:cNvPr id="52" name="TextBox 52"/>
            <p:cNvSpPr txBox="1"/>
            <p:nvPr/>
          </p:nvSpPr>
          <p:spPr>
            <a:xfrm>
              <a:off x="1786765" y="4064102"/>
              <a:ext cx="2555349" cy="275557"/>
            </a:xfrm>
            <a:prstGeom prst="rect">
              <a:avLst/>
            </a:prstGeom>
          </p:spPr>
          <p:txBody>
            <a:bodyPr lIns="0" tIns="0" rIns="0" bIns="0" rtlCol="0" anchor="t">
              <a:spAutoFit/>
            </a:bodyPr>
            <a:lstStyle/>
            <a:p>
              <a:pPr>
                <a:lnSpc>
                  <a:spcPts val="1852"/>
                </a:lnSpc>
              </a:pPr>
              <a:r>
                <a:rPr lang="en-US" sz="1543">
                  <a:solidFill>
                    <a:srgbClr val="FFFFFF"/>
                  </a:solidFill>
                  <a:latin typeface="Open Sauce Bold" panose="020B0604020202020204"/>
                </a:rPr>
                <a:t>Larva Counter Pricing</a:t>
              </a:r>
            </a:p>
          </p:txBody>
        </p:sp>
        <p:sp>
          <p:nvSpPr>
            <p:cNvPr id="74" name="TextBox 74"/>
            <p:cNvSpPr txBox="1"/>
            <p:nvPr/>
          </p:nvSpPr>
          <p:spPr>
            <a:xfrm>
              <a:off x="7247359" y="3971424"/>
              <a:ext cx="1182591"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N/A</a:t>
              </a:r>
            </a:p>
          </p:txBody>
        </p:sp>
        <p:sp>
          <p:nvSpPr>
            <p:cNvPr id="75" name="TextBox 75"/>
            <p:cNvSpPr txBox="1"/>
            <p:nvPr/>
          </p:nvSpPr>
          <p:spPr>
            <a:xfrm>
              <a:off x="5379475" y="3971424"/>
              <a:ext cx="1182591" cy="275557"/>
            </a:xfrm>
            <a:prstGeom prst="rect">
              <a:avLst/>
            </a:prstGeom>
          </p:spPr>
          <p:txBody>
            <a:bodyPr lIns="0" tIns="0" rIns="0" bIns="0" rtlCol="0" anchor="t">
              <a:spAutoFit/>
            </a:bodyPr>
            <a:lstStyle/>
            <a:p>
              <a:pPr algn="ctr">
                <a:lnSpc>
                  <a:spcPts val="1852"/>
                </a:lnSpc>
              </a:pPr>
              <a:r>
                <a:rPr lang="en-US" sz="1543">
                  <a:solidFill>
                    <a:srgbClr val="191919"/>
                  </a:solidFill>
                  <a:latin typeface="Open Sauce Bold" panose="020B0604020202020204"/>
                </a:rPr>
                <a:t>N/A</a:t>
              </a:r>
            </a:p>
          </p:txBody>
        </p:sp>
        <p:sp>
          <p:nvSpPr>
            <p:cNvPr id="79" name="TextBox 79"/>
            <p:cNvSpPr txBox="1"/>
            <p:nvPr/>
          </p:nvSpPr>
          <p:spPr>
            <a:xfrm>
              <a:off x="9156448" y="4005393"/>
              <a:ext cx="1182591" cy="275557"/>
            </a:xfrm>
            <a:prstGeom prst="rect">
              <a:avLst/>
            </a:prstGeom>
          </p:spPr>
          <p:txBody>
            <a:bodyPr lIns="0" tIns="0" rIns="0" bIns="0" rtlCol="0" anchor="t">
              <a:spAutoFit/>
            </a:bodyPr>
            <a:lstStyle/>
            <a:p>
              <a:pPr algn="ctr">
                <a:lnSpc>
                  <a:spcPts val="1852"/>
                </a:lnSpc>
              </a:pPr>
              <a:r>
                <a:rPr lang="en-US" sz="1543" dirty="0">
                  <a:solidFill>
                    <a:srgbClr val="191919"/>
                  </a:solidFill>
                  <a:latin typeface="Open Sauce Bold" panose="020B0604020202020204"/>
                </a:rPr>
                <a:t>7500€</a:t>
              </a:r>
            </a:p>
          </p:txBody>
        </p:sp>
        <p:sp>
          <p:nvSpPr>
            <p:cNvPr id="80" name="TextBox 80"/>
            <p:cNvSpPr txBox="1"/>
            <p:nvPr/>
          </p:nvSpPr>
          <p:spPr>
            <a:xfrm>
              <a:off x="10960208" y="4005393"/>
              <a:ext cx="1182591" cy="275557"/>
            </a:xfrm>
            <a:prstGeom prst="rect">
              <a:avLst/>
            </a:prstGeom>
          </p:spPr>
          <p:txBody>
            <a:bodyPr lIns="0" tIns="0" rIns="0" bIns="0" rtlCol="0" anchor="t">
              <a:spAutoFit/>
            </a:bodyPr>
            <a:lstStyle/>
            <a:p>
              <a:pPr algn="ctr">
                <a:lnSpc>
                  <a:spcPts val="1852"/>
                </a:lnSpc>
              </a:pPr>
              <a:r>
                <a:rPr lang="en-US" sz="1543" dirty="0">
                  <a:solidFill>
                    <a:srgbClr val="191919"/>
                  </a:solidFill>
                  <a:latin typeface="Open Sauce Bold" panose="020B0604020202020204"/>
                </a:rPr>
                <a:t>6000€</a:t>
              </a:r>
            </a:p>
          </p:txBody>
        </p:sp>
        <p:sp>
          <p:nvSpPr>
            <p:cNvPr id="34" name="AutoShape 34"/>
            <p:cNvSpPr/>
            <p:nvPr/>
          </p:nvSpPr>
          <p:spPr>
            <a:xfrm>
              <a:off x="4028571" y="6429013"/>
              <a:ext cx="8720352" cy="749390"/>
            </a:xfrm>
            <a:prstGeom prst="rect">
              <a:avLst/>
            </a:prstGeom>
            <a:solidFill>
              <a:srgbClr val="2C92D5">
                <a:alpha val="9804"/>
              </a:srgbClr>
            </a:solidFill>
          </p:spPr>
          <p:txBody>
            <a:bodyPr/>
            <a:lstStyle/>
            <a:p>
              <a:endParaRPr lang="en-AE" sz="1509">
                <a:latin typeface="Open Sauce Bold" panose="020B0604020202020204"/>
              </a:endParaRPr>
            </a:p>
          </p:txBody>
        </p:sp>
        <p:grpSp>
          <p:nvGrpSpPr>
            <p:cNvPr id="35" name="Group 35"/>
            <p:cNvGrpSpPr/>
            <p:nvPr/>
          </p:nvGrpSpPr>
          <p:grpSpPr>
            <a:xfrm>
              <a:off x="778946" y="6439918"/>
              <a:ext cx="4060984" cy="749390"/>
              <a:chOff x="0" y="0"/>
              <a:chExt cx="5906632" cy="1106170"/>
            </a:xfrm>
          </p:grpSpPr>
          <p:sp>
            <p:nvSpPr>
              <p:cNvPr id="36" name="Freeform 36"/>
              <p:cNvSpPr/>
              <p:nvPr/>
            </p:nvSpPr>
            <p:spPr>
              <a:xfrm>
                <a:off x="0" y="0"/>
                <a:ext cx="5907902" cy="1107440"/>
              </a:xfrm>
              <a:custGeom>
                <a:avLst/>
                <a:gdLst/>
                <a:ahLst/>
                <a:cxnLst/>
                <a:rect l="l" t="t" r="r" b="b"/>
                <a:pathLst>
                  <a:path w="5907902" h="1107440">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082F69"/>
              </a:solidFill>
            </p:spPr>
            <p:txBody>
              <a:bodyPr/>
              <a:lstStyle/>
              <a:p>
                <a:endParaRPr lang="en-AE" sz="1509">
                  <a:latin typeface="Open Sauce Bold" panose="020B0604020202020204"/>
                </a:endParaRPr>
              </a:p>
            </p:txBody>
          </p:sp>
          <p:sp>
            <p:nvSpPr>
              <p:cNvPr id="37" name="Freeform 37"/>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AE" sz="1509">
                  <a:latin typeface="Open Sauce Bold" panose="020B0604020202020204"/>
                </a:endParaRPr>
              </a:p>
            </p:txBody>
          </p:sp>
        </p:grpSp>
        <p:sp>
          <p:nvSpPr>
            <p:cNvPr id="69" name="TextBox 69"/>
            <p:cNvSpPr txBox="1"/>
            <p:nvPr/>
          </p:nvSpPr>
          <p:spPr>
            <a:xfrm>
              <a:off x="1786765" y="6699118"/>
              <a:ext cx="2555349" cy="275557"/>
            </a:xfrm>
            <a:prstGeom prst="rect">
              <a:avLst/>
            </a:prstGeom>
          </p:spPr>
          <p:txBody>
            <a:bodyPr wrap="square" lIns="0" tIns="0" rIns="0" bIns="0" rtlCol="0" anchor="t">
              <a:spAutoFit/>
            </a:bodyPr>
            <a:lstStyle/>
            <a:p>
              <a:pPr>
                <a:lnSpc>
                  <a:spcPts val="1852"/>
                </a:lnSpc>
              </a:pPr>
              <a:r>
                <a:rPr lang="en-US" sz="1543">
                  <a:solidFill>
                    <a:srgbClr val="FFFFFF"/>
                  </a:solidFill>
                  <a:latin typeface="Open Sauce Bold" panose="020B0604020202020204"/>
                </a:rPr>
                <a:t>Juvenile counter pricing</a:t>
              </a:r>
            </a:p>
          </p:txBody>
        </p:sp>
        <p:sp>
          <p:nvSpPr>
            <p:cNvPr id="77" name="TextBox 77"/>
            <p:cNvSpPr txBox="1"/>
            <p:nvPr/>
          </p:nvSpPr>
          <p:spPr>
            <a:xfrm>
              <a:off x="9115244" y="6688212"/>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N/A</a:t>
              </a:r>
            </a:p>
          </p:txBody>
        </p:sp>
        <p:sp>
          <p:nvSpPr>
            <p:cNvPr id="78" name="Freeform 78"/>
            <p:cNvSpPr/>
            <p:nvPr/>
          </p:nvSpPr>
          <p:spPr>
            <a:xfrm>
              <a:off x="986461" y="6586912"/>
              <a:ext cx="343785" cy="404020"/>
            </a:xfrm>
            <a:custGeom>
              <a:avLst/>
              <a:gdLst/>
              <a:ahLst/>
              <a:cxnLst/>
              <a:rect l="l" t="t" r="r" b="b"/>
              <a:pathLst>
                <a:path w="467813" h="549780">
                  <a:moveTo>
                    <a:pt x="0" y="0"/>
                  </a:moveTo>
                  <a:lnTo>
                    <a:pt x="467813" y="0"/>
                  </a:lnTo>
                  <a:lnTo>
                    <a:pt x="467813" y="549780"/>
                  </a:lnTo>
                  <a:lnTo>
                    <a:pt x="0" y="54978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AE" sz="1509">
                <a:latin typeface="Open Sauce Bold" panose="020B0604020202020204"/>
              </a:endParaRPr>
            </a:p>
          </p:txBody>
        </p:sp>
        <p:sp>
          <p:nvSpPr>
            <p:cNvPr id="81" name="TextBox 81"/>
            <p:cNvSpPr txBox="1"/>
            <p:nvPr/>
          </p:nvSpPr>
          <p:spPr>
            <a:xfrm>
              <a:off x="5379475" y="6698907"/>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25 000€</a:t>
              </a:r>
            </a:p>
          </p:txBody>
        </p:sp>
        <p:sp>
          <p:nvSpPr>
            <p:cNvPr id="82" name="TextBox 82"/>
            <p:cNvSpPr txBox="1"/>
            <p:nvPr/>
          </p:nvSpPr>
          <p:spPr>
            <a:xfrm>
              <a:off x="7163667" y="6705907"/>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45 000€</a:t>
              </a:r>
            </a:p>
          </p:txBody>
        </p:sp>
        <p:sp>
          <p:nvSpPr>
            <p:cNvPr id="83" name="TextBox 83"/>
            <p:cNvSpPr txBox="1"/>
            <p:nvPr/>
          </p:nvSpPr>
          <p:spPr>
            <a:xfrm>
              <a:off x="10960208" y="6698907"/>
              <a:ext cx="1182591" cy="275557"/>
            </a:xfrm>
            <a:prstGeom prst="rect">
              <a:avLst/>
            </a:prstGeom>
          </p:spPr>
          <p:txBody>
            <a:bodyPr wrap="square" lIns="0" tIns="0" rIns="0" bIns="0" rtlCol="0" anchor="t">
              <a:spAutoFit/>
            </a:bodyPr>
            <a:lstStyle/>
            <a:p>
              <a:pPr algn="ctr">
                <a:lnSpc>
                  <a:spcPts val="1852"/>
                </a:lnSpc>
              </a:pPr>
              <a:r>
                <a:rPr lang="en-US" sz="1543">
                  <a:solidFill>
                    <a:srgbClr val="191919"/>
                  </a:solidFill>
                  <a:latin typeface="Open Sauce Bold" panose="020B0604020202020204"/>
                </a:rPr>
                <a:t>18 000€</a:t>
              </a:r>
            </a:p>
          </p:txBody>
        </p:sp>
      </p:grpSp>
      <p:sp>
        <p:nvSpPr>
          <p:cNvPr id="92" name="Titre 6">
            <a:extLst>
              <a:ext uri="{FF2B5EF4-FFF2-40B4-BE49-F238E27FC236}">
                <a16:creationId xmlns:a16="http://schemas.microsoft.com/office/drawing/2014/main" id="{7D9B31D7-A9F5-08EC-57B2-03BE37E580C0}"/>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panose="020B0604020202020204"/>
                <a:ea typeface="Tahoma" panose="020B0604030504040204" pitchFamily="34" charset="0"/>
                <a:cs typeface="Tahoma" panose="020B0604030504040204" pitchFamily="34" charset="0"/>
              </a:rPr>
              <a:t>The Only Producer of Both Juvenile and Larva </a:t>
            </a:r>
            <a:r>
              <a:rPr lang="en-US" sz="2400" b="1">
                <a:solidFill>
                  <a:srgbClr val="021235"/>
                </a:solidFill>
                <a:latin typeface="Open Sauce Bold" panose="020B0604020202020204"/>
                <a:ea typeface="Tahoma" panose="020B0604030504040204" pitchFamily="34" charset="0"/>
                <a:cs typeface="Tahoma" panose="020B0604030504040204" pitchFamily="34" charset="0"/>
              </a:rPr>
              <a:t>Counting Solutions</a:t>
            </a:r>
            <a:endParaRPr lang="en-US" sz="2400" b="1" dirty="0">
              <a:solidFill>
                <a:srgbClr val="021235"/>
              </a:solidFill>
              <a:latin typeface="Open Sauce Bold" panose="020B0604020202020204"/>
              <a:ea typeface="Tahoma" panose="020B0604030504040204" pitchFamily="34" charset="0"/>
              <a:cs typeface="Tahoma" panose="020B0604030504040204" pitchFamily="34" charset="0"/>
            </a:endParaRPr>
          </a:p>
        </p:txBody>
      </p:sp>
      <p:sp>
        <p:nvSpPr>
          <p:cNvPr id="93" name="TextBox 3">
            <a:extLst>
              <a:ext uri="{FF2B5EF4-FFF2-40B4-BE49-F238E27FC236}">
                <a16:creationId xmlns:a16="http://schemas.microsoft.com/office/drawing/2014/main" id="{CDAC42AF-DBF9-38AC-3CEB-02B67D0022C3}"/>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panose="020B0604020202020204"/>
                <a:ea typeface="Tahoma" panose="020B0604030504040204" pitchFamily="34" charset="0"/>
                <a:cs typeface="Tahoma" panose="020B0604030504040204" pitchFamily="34" charset="0"/>
              </a:rPr>
              <a:t>05 – THE COMPETITION</a:t>
            </a:r>
          </a:p>
        </p:txBody>
      </p:sp>
      <p:pic>
        <p:nvPicPr>
          <p:cNvPr id="94" name="Graphic 93">
            <a:extLst>
              <a:ext uri="{FF2B5EF4-FFF2-40B4-BE49-F238E27FC236}">
                <a16:creationId xmlns:a16="http://schemas.microsoft.com/office/drawing/2014/main" id="{83D8CCCF-F735-663A-E3AE-4C4297D0591F}"/>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38465" t="45239" r="54178" b="45239"/>
          <a:stretch/>
        </p:blipFill>
        <p:spPr>
          <a:xfrm>
            <a:off x="12566907" y="56629"/>
            <a:ext cx="690841" cy="894150"/>
          </a:xfrm>
          <a:prstGeom prst="rect">
            <a:avLst/>
          </a:prstGeom>
        </p:spPr>
      </p:pic>
      <p:sp>
        <p:nvSpPr>
          <p:cNvPr id="17" name="TextBox 56">
            <a:extLst>
              <a:ext uri="{FF2B5EF4-FFF2-40B4-BE49-F238E27FC236}">
                <a16:creationId xmlns:a16="http://schemas.microsoft.com/office/drawing/2014/main" id="{C9154666-DF91-0752-DA14-458CEEE14E05}"/>
              </a:ext>
            </a:extLst>
          </p:cNvPr>
          <p:cNvSpPr txBox="1"/>
          <p:nvPr/>
        </p:nvSpPr>
        <p:spPr>
          <a:xfrm>
            <a:off x="8824012" y="5237606"/>
            <a:ext cx="1028810" cy="280590"/>
          </a:xfrm>
          <a:prstGeom prst="rect">
            <a:avLst/>
          </a:prstGeom>
        </p:spPr>
        <p:txBody>
          <a:bodyPr lIns="0" tIns="0" rIns="0" bIns="0" rtlCol="0" anchor="t">
            <a:spAutoFit/>
          </a:bodyPr>
          <a:lstStyle/>
          <a:p>
            <a:pPr algn="ctr">
              <a:lnSpc>
                <a:spcPts val="1852"/>
              </a:lnSpc>
            </a:pPr>
            <a:r>
              <a:rPr lang="en-US" sz="3000" b="1" dirty="0">
                <a:solidFill>
                  <a:srgbClr val="C00000"/>
                </a:solidFill>
                <a:latin typeface="Open Sauce Bold" panose="020B0604020202020204"/>
                <a:sym typeface="Wingdings 2" panose="05020102010507070707" pitchFamily="18" charset="2"/>
              </a:rPr>
              <a:t></a:t>
            </a:r>
            <a:endParaRPr lang="en-US" sz="3000" dirty="0">
              <a:solidFill>
                <a:srgbClr val="C00000"/>
              </a:solidFill>
              <a:latin typeface="Open Sauce Bold" panose="020B0604020202020204"/>
            </a:endParaRPr>
          </a:p>
        </p:txBody>
      </p:sp>
      <p:sp>
        <p:nvSpPr>
          <p:cNvPr id="45" name="TextBox 62">
            <a:extLst>
              <a:ext uri="{FF2B5EF4-FFF2-40B4-BE49-F238E27FC236}">
                <a16:creationId xmlns:a16="http://schemas.microsoft.com/office/drawing/2014/main" id="{0784E1AC-598C-C125-D1E9-CA72EBE8671D}"/>
              </a:ext>
            </a:extLst>
          </p:cNvPr>
          <p:cNvSpPr txBox="1"/>
          <p:nvPr/>
        </p:nvSpPr>
        <p:spPr>
          <a:xfrm>
            <a:off x="7167288" y="5217962"/>
            <a:ext cx="1028810" cy="282321"/>
          </a:xfrm>
          <a:prstGeom prst="rect">
            <a:avLst/>
          </a:prstGeom>
        </p:spPr>
        <p:txBody>
          <a:bodyPr lIns="0" tIns="0" rIns="0" bIns="0" rtlCol="0" anchor="t">
            <a:spAutoFit/>
          </a:bodyPr>
          <a:lstStyle/>
          <a:p>
            <a:pPr algn="ctr">
              <a:lnSpc>
                <a:spcPts val="1852"/>
              </a:lnSpc>
            </a:pPr>
            <a:r>
              <a:rPr lang="en-US" sz="3000" b="1" dirty="0">
                <a:solidFill>
                  <a:srgbClr val="006F46"/>
                </a:solidFill>
                <a:latin typeface="Open Sauce Bold" panose="020B0604020202020204"/>
                <a:sym typeface="Wingdings 2" panose="05020102010507070707" pitchFamily="18" charset="2"/>
              </a:rPr>
              <a:t></a:t>
            </a:r>
            <a:endParaRPr lang="en-US" sz="3000" b="1" dirty="0">
              <a:solidFill>
                <a:srgbClr val="006F46"/>
              </a:solidFill>
              <a:latin typeface="Open Sauce Bold" panose="020B0604020202020204"/>
            </a:endParaRPr>
          </a:p>
        </p:txBody>
      </p:sp>
      <p:sp>
        <p:nvSpPr>
          <p:cNvPr id="46" name="TextBox 62">
            <a:extLst>
              <a:ext uri="{FF2B5EF4-FFF2-40B4-BE49-F238E27FC236}">
                <a16:creationId xmlns:a16="http://schemas.microsoft.com/office/drawing/2014/main" id="{F62CEF74-57BA-F598-F060-DFCEE42448A9}"/>
              </a:ext>
            </a:extLst>
          </p:cNvPr>
          <p:cNvSpPr txBox="1"/>
          <p:nvPr/>
        </p:nvSpPr>
        <p:spPr>
          <a:xfrm>
            <a:off x="5540072" y="5225955"/>
            <a:ext cx="1028810" cy="282321"/>
          </a:xfrm>
          <a:prstGeom prst="rect">
            <a:avLst/>
          </a:prstGeom>
        </p:spPr>
        <p:txBody>
          <a:bodyPr lIns="0" tIns="0" rIns="0" bIns="0" rtlCol="0" anchor="t">
            <a:spAutoFit/>
          </a:bodyPr>
          <a:lstStyle/>
          <a:p>
            <a:pPr algn="ctr">
              <a:lnSpc>
                <a:spcPts val="1852"/>
              </a:lnSpc>
            </a:pPr>
            <a:r>
              <a:rPr lang="en-US" sz="3000" b="1" dirty="0">
                <a:solidFill>
                  <a:srgbClr val="006F46"/>
                </a:solidFill>
                <a:latin typeface="Open Sauce Bold" panose="020B0604020202020204"/>
                <a:sym typeface="Wingdings 2" panose="05020102010507070707" pitchFamily="18" charset="2"/>
              </a:rPr>
              <a:t></a:t>
            </a:r>
            <a:endParaRPr lang="en-US" sz="3000" b="1" dirty="0">
              <a:solidFill>
                <a:srgbClr val="006F46"/>
              </a:solidFill>
              <a:latin typeface="Open Sauce Bold" panose="020B0604020202020204"/>
            </a:endParaRPr>
          </a:p>
        </p:txBody>
      </p:sp>
    </p:spTree>
    <p:extLst>
      <p:ext uri="{BB962C8B-B14F-4D97-AF65-F5344CB8AC3E}">
        <p14:creationId xmlns:p14="http://schemas.microsoft.com/office/powerpoint/2010/main" val="305728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Rounded Corners 103">
            <a:extLst>
              <a:ext uri="{FF2B5EF4-FFF2-40B4-BE49-F238E27FC236}">
                <a16:creationId xmlns:a16="http://schemas.microsoft.com/office/drawing/2014/main" id="{D9233053-36B5-E8E5-B2E1-4A6303CFB061}"/>
              </a:ext>
            </a:extLst>
          </p:cNvPr>
          <p:cNvSpPr/>
          <p:nvPr/>
        </p:nvSpPr>
        <p:spPr>
          <a:xfrm>
            <a:off x="10388974" y="1337076"/>
            <a:ext cx="2730086" cy="564825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Corbel" panose="020B0503020204020204" pitchFamily="34" charset="0"/>
            </a:endParaRPr>
          </a:p>
        </p:txBody>
      </p:sp>
      <p:sp>
        <p:nvSpPr>
          <p:cNvPr id="100" name="Rectangle: Rounded Corners 99">
            <a:extLst>
              <a:ext uri="{FF2B5EF4-FFF2-40B4-BE49-F238E27FC236}">
                <a16:creationId xmlns:a16="http://schemas.microsoft.com/office/drawing/2014/main" id="{50C82A42-B795-2004-CA71-305DF644A82F}"/>
              </a:ext>
            </a:extLst>
          </p:cNvPr>
          <p:cNvSpPr/>
          <p:nvPr/>
        </p:nvSpPr>
        <p:spPr>
          <a:xfrm>
            <a:off x="476239" y="1296237"/>
            <a:ext cx="9336581" cy="564825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Corbel" panose="020B0503020204020204" pitchFamily="34" charset="0"/>
            </a:endParaRPr>
          </a:p>
        </p:txBody>
      </p:sp>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a:ea typeface="Tahoma" panose="020B0604030504040204" pitchFamily="34" charset="0"/>
                <a:cs typeface="Tahoma" panose="020B0604030504040204" pitchFamily="34" charset="0"/>
              </a:rPr>
              <a:t>The Global Aquaculture Market</a:t>
            </a:r>
          </a:p>
        </p:txBody>
      </p:sp>
      <p:sp>
        <p:nvSpPr>
          <p:cNvPr id="48" name="Espace réservé du numéro de diapositive 4">
            <a:extLst>
              <a:ext uri="{FF2B5EF4-FFF2-40B4-BE49-F238E27FC236}">
                <a16:creationId xmlns:a16="http://schemas.microsoft.com/office/drawing/2014/main" id="{8B109950-7C49-40A7-BD8D-488E8CB8E917}"/>
              </a:ext>
            </a:extLst>
          </p:cNvPr>
          <p:cNvSpPr>
            <a:spLocks noGrp="1"/>
          </p:cNvSpPr>
          <p:nvPr>
            <p:ph type="sldNum" sz="quarter" idx="15"/>
          </p:nvPr>
        </p:nvSpPr>
        <p:spPr>
          <a:xfrm>
            <a:off x="12015344" y="6944489"/>
            <a:ext cx="592037" cy="303323"/>
          </a:xfrm>
          <a:prstGeom prst="rect">
            <a:avLst/>
          </a:prstGeom>
        </p:spPr>
        <p:txBody>
          <a:bodyPr vert="horz" lIns="0" tIns="118800" rIns="0" bIns="0" rtlCol="0" anchor="ctr"/>
          <a:lstStyle>
            <a:defPPr>
              <a:defRPr lang="fr-FR"/>
            </a:defPPr>
            <a:lvl1pPr marL="0" algn="l" defTabSz="1042873" rtl="0" eaLnBrk="1" latinLnBrk="0" hangingPunct="1">
              <a:defRPr lang="fr-FR" sz="1000" kern="1200" smtClean="0">
                <a:solidFill>
                  <a:schemeClr val="tx2"/>
                </a:solidFill>
                <a:latin typeface="Gotham Bold" pitchFamily="50" charset="0"/>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gn="r"/>
            <a:fld id="{534453CC-A084-42D4-9D73-D28261FC98D3}" type="slidenum">
              <a:rPr lang="en-US" smtClean="0">
                <a:solidFill>
                  <a:schemeClr val="tx1"/>
                </a:solidFill>
                <a:latin typeface="Open Sauce Bold"/>
                <a:ea typeface="Tahoma" panose="020B0604030504040204" pitchFamily="34" charset="0"/>
                <a:cs typeface="Tahoma" panose="020B0604030504040204" pitchFamily="34" charset="0"/>
              </a:rPr>
              <a:pPr algn="r"/>
              <a:t>7</a:t>
            </a:fld>
            <a:endParaRPr lang="en-US" dirty="0">
              <a:solidFill>
                <a:schemeClr val="tx1"/>
              </a:solidFill>
              <a:latin typeface="Open Sauce Bold"/>
              <a:ea typeface="Tahoma" panose="020B0604030504040204" pitchFamily="34" charset="0"/>
              <a:cs typeface="Tahoma" panose="020B0604030504040204" pitchFamily="34" charset="0"/>
            </a:endParaRP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a:ea typeface="Tahoma" panose="020B0604030504040204" pitchFamily="34" charset="0"/>
                <a:cs typeface="Tahoma" panose="020B0604030504040204" pitchFamily="34" charset="0"/>
              </a:rPr>
              <a:t>06 – THE market</a:t>
            </a:r>
          </a:p>
        </p:txBody>
      </p:sp>
      <p:pic>
        <p:nvPicPr>
          <p:cNvPr id="133" name="Graphic 132">
            <a:extLst>
              <a:ext uri="{FF2B5EF4-FFF2-40B4-BE49-F238E27FC236}">
                <a16:creationId xmlns:a16="http://schemas.microsoft.com/office/drawing/2014/main" id="{B1CE82D7-C8A8-5C5C-BDE5-B4E74CB34C5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8465" t="45239" r="54178" b="45239"/>
          <a:stretch/>
        </p:blipFill>
        <p:spPr>
          <a:xfrm>
            <a:off x="12566907" y="56629"/>
            <a:ext cx="690841" cy="894150"/>
          </a:xfrm>
          <a:prstGeom prst="rect">
            <a:avLst/>
          </a:prstGeom>
        </p:spPr>
      </p:pic>
      <p:sp>
        <p:nvSpPr>
          <p:cNvPr id="13" name="Freeform 3"/>
          <p:cNvSpPr/>
          <p:nvPr/>
        </p:nvSpPr>
        <p:spPr>
          <a:xfrm>
            <a:off x="1091708" y="1790073"/>
            <a:ext cx="8203018" cy="3652585"/>
          </a:xfrm>
          <a:custGeom>
            <a:avLst/>
            <a:gdLst/>
            <a:ahLst/>
            <a:cxnLst/>
            <a:rect l="l" t="t" r="r" b="b"/>
            <a:pathLst>
              <a:path w="13602651" h="6733312">
                <a:moveTo>
                  <a:pt x="0" y="0"/>
                </a:moveTo>
                <a:lnTo>
                  <a:pt x="13602651" y="0"/>
                </a:lnTo>
                <a:lnTo>
                  <a:pt x="13602651" y="6733312"/>
                </a:lnTo>
                <a:lnTo>
                  <a:pt x="0" y="67333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fr-FR">
              <a:latin typeface="Open Sauce Bold"/>
            </a:endParaRPr>
          </a:p>
        </p:txBody>
      </p:sp>
      <p:sp>
        <p:nvSpPr>
          <p:cNvPr id="14" name="AutoShape 4"/>
          <p:cNvSpPr/>
          <p:nvPr/>
        </p:nvSpPr>
        <p:spPr>
          <a:xfrm>
            <a:off x="6112043" y="2948762"/>
            <a:ext cx="14385" cy="442565"/>
          </a:xfrm>
          <a:prstGeom prst="rect">
            <a:avLst/>
          </a:prstGeom>
          <a:solidFill>
            <a:srgbClr val="191919"/>
          </a:solidFill>
        </p:spPr>
        <p:txBody>
          <a:bodyPr/>
          <a:lstStyle/>
          <a:p>
            <a:endParaRPr lang="fr-FR">
              <a:latin typeface="Open Sauce Bold"/>
            </a:endParaRPr>
          </a:p>
        </p:txBody>
      </p:sp>
      <p:sp>
        <p:nvSpPr>
          <p:cNvPr id="15" name="AutoShape 5"/>
          <p:cNvSpPr/>
          <p:nvPr/>
        </p:nvSpPr>
        <p:spPr>
          <a:xfrm>
            <a:off x="5193217" y="2812743"/>
            <a:ext cx="933212" cy="305488"/>
          </a:xfrm>
          <a:prstGeom prst="rect">
            <a:avLst/>
          </a:prstGeom>
          <a:solidFill>
            <a:srgbClr val="191919"/>
          </a:solidFill>
        </p:spPr>
        <p:txBody>
          <a:bodyPr/>
          <a:lstStyle/>
          <a:p>
            <a:endParaRPr lang="fr-FR">
              <a:latin typeface="Open Sauce Bold"/>
            </a:endParaRPr>
          </a:p>
        </p:txBody>
      </p:sp>
      <p:sp>
        <p:nvSpPr>
          <p:cNvPr id="16" name="AutoShape 6"/>
          <p:cNvSpPr/>
          <p:nvPr/>
        </p:nvSpPr>
        <p:spPr>
          <a:xfrm>
            <a:off x="2727895" y="2406580"/>
            <a:ext cx="17623" cy="542182"/>
          </a:xfrm>
          <a:prstGeom prst="rect">
            <a:avLst/>
          </a:prstGeom>
          <a:solidFill>
            <a:srgbClr val="2C92D5"/>
          </a:solidFill>
        </p:spPr>
        <p:txBody>
          <a:bodyPr/>
          <a:lstStyle/>
          <a:p>
            <a:endParaRPr lang="fr-FR">
              <a:latin typeface="Open Sauce Bold"/>
            </a:endParaRPr>
          </a:p>
        </p:txBody>
      </p:sp>
      <p:sp>
        <p:nvSpPr>
          <p:cNvPr id="17" name="AutoShape 7"/>
          <p:cNvSpPr/>
          <p:nvPr/>
        </p:nvSpPr>
        <p:spPr>
          <a:xfrm>
            <a:off x="1704875" y="2214060"/>
            <a:ext cx="1040644" cy="400134"/>
          </a:xfrm>
          <a:prstGeom prst="rect">
            <a:avLst/>
          </a:prstGeom>
          <a:solidFill>
            <a:srgbClr val="2C92D5"/>
          </a:solidFill>
        </p:spPr>
        <p:txBody>
          <a:bodyPr/>
          <a:lstStyle/>
          <a:p>
            <a:endParaRPr lang="fr-FR">
              <a:latin typeface="Open Sauce Bold"/>
            </a:endParaRPr>
          </a:p>
        </p:txBody>
      </p:sp>
      <p:sp>
        <p:nvSpPr>
          <p:cNvPr id="19" name="AutoShape 8"/>
          <p:cNvSpPr/>
          <p:nvPr/>
        </p:nvSpPr>
        <p:spPr>
          <a:xfrm>
            <a:off x="5144530" y="2023321"/>
            <a:ext cx="12400" cy="381478"/>
          </a:xfrm>
          <a:prstGeom prst="rect">
            <a:avLst/>
          </a:prstGeom>
          <a:solidFill>
            <a:srgbClr val="37C9EF"/>
          </a:solidFill>
        </p:spPr>
        <p:txBody>
          <a:bodyPr/>
          <a:lstStyle/>
          <a:p>
            <a:endParaRPr lang="fr-FR">
              <a:latin typeface="Open Sauce Bold"/>
            </a:endParaRPr>
          </a:p>
        </p:txBody>
      </p:sp>
      <p:sp>
        <p:nvSpPr>
          <p:cNvPr id="20" name="AutoShape 9"/>
          <p:cNvSpPr/>
          <p:nvPr/>
        </p:nvSpPr>
        <p:spPr>
          <a:xfrm>
            <a:off x="4094052" y="1696852"/>
            <a:ext cx="1071241" cy="345620"/>
          </a:xfrm>
          <a:prstGeom prst="rect">
            <a:avLst/>
          </a:prstGeom>
          <a:solidFill>
            <a:srgbClr val="37C9EF"/>
          </a:solidFill>
        </p:spPr>
        <p:txBody>
          <a:bodyPr/>
          <a:lstStyle/>
          <a:p>
            <a:endParaRPr lang="fr-FR">
              <a:latin typeface="Open Sauce Bold"/>
            </a:endParaRPr>
          </a:p>
        </p:txBody>
      </p:sp>
      <p:sp>
        <p:nvSpPr>
          <p:cNvPr id="22" name="AutoShape 10"/>
          <p:cNvSpPr/>
          <p:nvPr/>
        </p:nvSpPr>
        <p:spPr>
          <a:xfrm>
            <a:off x="5411213" y="3649203"/>
            <a:ext cx="17408" cy="535568"/>
          </a:xfrm>
          <a:prstGeom prst="rect">
            <a:avLst/>
          </a:prstGeom>
          <a:solidFill>
            <a:srgbClr val="3EDAD8"/>
          </a:solidFill>
        </p:spPr>
        <p:txBody>
          <a:bodyPr/>
          <a:lstStyle/>
          <a:p>
            <a:endParaRPr lang="fr-FR">
              <a:latin typeface="Open Sauce Bold"/>
            </a:endParaRPr>
          </a:p>
        </p:txBody>
      </p:sp>
      <p:sp>
        <p:nvSpPr>
          <p:cNvPr id="24" name="AutoShape 11"/>
          <p:cNvSpPr/>
          <p:nvPr/>
        </p:nvSpPr>
        <p:spPr>
          <a:xfrm>
            <a:off x="4413928" y="3480259"/>
            <a:ext cx="1021050" cy="305488"/>
          </a:xfrm>
          <a:prstGeom prst="rect">
            <a:avLst/>
          </a:prstGeom>
          <a:solidFill>
            <a:srgbClr val="3EDAD8"/>
          </a:solidFill>
        </p:spPr>
        <p:txBody>
          <a:bodyPr/>
          <a:lstStyle/>
          <a:p>
            <a:endParaRPr lang="fr-FR">
              <a:latin typeface="Open Sauce Bold"/>
            </a:endParaRPr>
          </a:p>
        </p:txBody>
      </p:sp>
      <p:sp>
        <p:nvSpPr>
          <p:cNvPr id="25" name="AutoShape 12"/>
          <p:cNvSpPr/>
          <p:nvPr/>
        </p:nvSpPr>
        <p:spPr>
          <a:xfrm>
            <a:off x="4954210" y="2499703"/>
            <a:ext cx="14597" cy="449059"/>
          </a:xfrm>
          <a:prstGeom prst="rect">
            <a:avLst/>
          </a:prstGeom>
          <a:solidFill>
            <a:srgbClr val="13538A"/>
          </a:solidFill>
        </p:spPr>
        <p:txBody>
          <a:bodyPr/>
          <a:lstStyle/>
          <a:p>
            <a:endParaRPr lang="fr-FR">
              <a:latin typeface="Open Sauce Bold"/>
            </a:endParaRPr>
          </a:p>
        </p:txBody>
      </p:sp>
      <p:sp>
        <p:nvSpPr>
          <p:cNvPr id="26" name="AutoShape 13"/>
          <p:cNvSpPr/>
          <p:nvPr/>
        </p:nvSpPr>
        <p:spPr>
          <a:xfrm>
            <a:off x="3866379" y="2347765"/>
            <a:ext cx="1102429" cy="329906"/>
          </a:xfrm>
          <a:prstGeom prst="rect">
            <a:avLst/>
          </a:prstGeom>
          <a:solidFill>
            <a:srgbClr val="13538A"/>
          </a:solidFill>
        </p:spPr>
        <p:txBody>
          <a:bodyPr/>
          <a:lstStyle/>
          <a:p>
            <a:endParaRPr lang="fr-FR">
              <a:latin typeface="Open Sauce Bold"/>
            </a:endParaRPr>
          </a:p>
        </p:txBody>
      </p:sp>
      <p:sp>
        <p:nvSpPr>
          <p:cNvPr id="64" name="TextBox 21"/>
          <p:cNvSpPr txBox="1"/>
          <p:nvPr/>
        </p:nvSpPr>
        <p:spPr>
          <a:xfrm>
            <a:off x="5362680" y="2807679"/>
            <a:ext cx="591639" cy="242631"/>
          </a:xfrm>
          <a:prstGeom prst="rect">
            <a:avLst/>
          </a:prstGeom>
        </p:spPr>
        <p:txBody>
          <a:bodyPr lIns="0" tIns="0" rIns="0" bIns="0" rtlCol="0" anchor="t">
            <a:spAutoFit/>
          </a:bodyPr>
          <a:lstStyle/>
          <a:p>
            <a:pPr algn="ctr">
              <a:lnSpc>
                <a:spcPts val="2141"/>
              </a:lnSpc>
            </a:pPr>
            <a:r>
              <a:rPr lang="en-US" sz="1200" spc="71" dirty="0">
                <a:solidFill>
                  <a:srgbClr val="FFFFFF"/>
                </a:solidFill>
                <a:latin typeface="Open Sauce Bold"/>
              </a:rPr>
              <a:t>MENA</a:t>
            </a:r>
          </a:p>
        </p:txBody>
      </p:sp>
      <p:sp>
        <p:nvSpPr>
          <p:cNvPr id="87" name="TextBox 23"/>
          <p:cNvSpPr txBox="1"/>
          <p:nvPr/>
        </p:nvSpPr>
        <p:spPr>
          <a:xfrm>
            <a:off x="3997273" y="2702650"/>
            <a:ext cx="861160" cy="210058"/>
          </a:xfrm>
          <a:prstGeom prst="rect">
            <a:avLst/>
          </a:prstGeom>
        </p:spPr>
        <p:txBody>
          <a:bodyPr wrap="square" lIns="0" tIns="0" rIns="0" bIns="0" rtlCol="0" anchor="t">
            <a:spAutoFit/>
          </a:bodyPr>
          <a:lstStyle/>
          <a:p>
            <a:pPr algn="ctr">
              <a:lnSpc>
                <a:spcPts val="1651"/>
              </a:lnSpc>
              <a:spcBef>
                <a:spcPct val="0"/>
              </a:spcBef>
            </a:pPr>
            <a:r>
              <a:rPr lang="en-US" sz="1376" dirty="0">
                <a:solidFill>
                  <a:srgbClr val="000000"/>
                </a:solidFill>
                <a:latin typeface="Open Sauce Bold"/>
              </a:rPr>
              <a:t>14B $</a:t>
            </a:r>
          </a:p>
        </p:txBody>
      </p:sp>
      <p:sp>
        <p:nvSpPr>
          <p:cNvPr id="88" name="TextBox 24"/>
          <p:cNvSpPr txBox="1"/>
          <p:nvPr/>
        </p:nvSpPr>
        <p:spPr>
          <a:xfrm>
            <a:off x="5362680" y="3107020"/>
            <a:ext cx="619320" cy="216943"/>
          </a:xfrm>
          <a:prstGeom prst="rect">
            <a:avLst/>
          </a:prstGeom>
        </p:spPr>
        <p:txBody>
          <a:bodyPr lIns="0" tIns="0" rIns="0" bIns="0" rtlCol="0" anchor="t">
            <a:spAutoFit/>
          </a:bodyPr>
          <a:lstStyle/>
          <a:p>
            <a:pPr algn="ctr">
              <a:lnSpc>
                <a:spcPts val="1651"/>
              </a:lnSpc>
              <a:spcBef>
                <a:spcPct val="0"/>
              </a:spcBef>
            </a:pPr>
            <a:r>
              <a:rPr lang="en-US" sz="1376" dirty="0">
                <a:solidFill>
                  <a:srgbClr val="000000"/>
                </a:solidFill>
                <a:latin typeface="Open Sauce Bold"/>
              </a:rPr>
              <a:t>13B $</a:t>
            </a:r>
          </a:p>
        </p:txBody>
      </p:sp>
      <p:sp>
        <p:nvSpPr>
          <p:cNvPr id="90" name="TextBox 26"/>
          <p:cNvSpPr txBox="1"/>
          <p:nvPr/>
        </p:nvSpPr>
        <p:spPr>
          <a:xfrm>
            <a:off x="4696205" y="3767858"/>
            <a:ext cx="1103803" cy="216943"/>
          </a:xfrm>
          <a:prstGeom prst="rect">
            <a:avLst/>
          </a:prstGeom>
        </p:spPr>
        <p:txBody>
          <a:bodyPr lIns="0" tIns="0" rIns="0" bIns="0" rtlCol="0" anchor="t">
            <a:spAutoFit/>
          </a:bodyPr>
          <a:lstStyle/>
          <a:p>
            <a:pPr>
              <a:lnSpc>
                <a:spcPts val="1651"/>
              </a:lnSpc>
              <a:spcBef>
                <a:spcPct val="0"/>
              </a:spcBef>
            </a:pPr>
            <a:r>
              <a:rPr lang="en-US" sz="1376" dirty="0">
                <a:solidFill>
                  <a:srgbClr val="000000"/>
                </a:solidFill>
                <a:latin typeface="Open Sauce Bold"/>
              </a:rPr>
              <a:t>11B $</a:t>
            </a:r>
          </a:p>
        </p:txBody>
      </p:sp>
      <p:sp>
        <p:nvSpPr>
          <p:cNvPr id="91" name="TextBox 27"/>
          <p:cNvSpPr txBox="1"/>
          <p:nvPr/>
        </p:nvSpPr>
        <p:spPr>
          <a:xfrm>
            <a:off x="4324922" y="2030781"/>
            <a:ext cx="643885" cy="210058"/>
          </a:xfrm>
          <a:prstGeom prst="rect">
            <a:avLst/>
          </a:prstGeom>
        </p:spPr>
        <p:txBody>
          <a:bodyPr lIns="0" tIns="0" rIns="0" bIns="0" rtlCol="0" anchor="t">
            <a:spAutoFit/>
          </a:bodyPr>
          <a:lstStyle/>
          <a:p>
            <a:pPr algn="ctr">
              <a:lnSpc>
                <a:spcPts val="1651"/>
              </a:lnSpc>
              <a:spcBef>
                <a:spcPct val="0"/>
              </a:spcBef>
            </a:pPr>
            <a:r>
              <a:rPr lang="en-US" sz="1376" dirty="0">
                <a:solidFill>
                  <a:srgbClr val="000000"/>
                </a:solidFill>
                <a:latin typeface="Open Sauce Bold"/>
              </a:rPr>
              <a:t>13B $</a:t>
            </a:r>
          </a:p>
        </p:txBody>
      </p:sp>
      <p:sp>
        <p:nvSpPr>
          <p:cNvPr id="93" name="TextBox 29"/>
          <p:cNvSpPr txBox="1"/>
          <p:nvPr/>
        </p:nvSpPr>
        <p:spPr>
          <a:xfrm>
            <a:off x="1914326" y="2627094"/>
            <a:ext cx="660434" cy="225153"/>
          </a:xfrm>
          <a:prstGeom prst="rect">
            <a:avLst/>
          </a:prstGeom>
        </p:spPr>
        <p:txBody>
          <a:bodyPr lIns="0" tIns="0" rIns="0" bIns="0" rtlCol="0" anchor="t">
            <a:spAutoFit/>
          </a:bodyPr>
          <a:lstStyle/>
          <a:p>
            <a:pPr algn="ctr">
              <a:lnSpc>
                <a:spcPts val="1720"/>
              </a:lnSpc>
              <a:spcBef>
                <a:spcPct val="0"/>
              </a:spcBef>
            </a:pPr>
            <a:r>
              <a:rPr lang="en-US" sz="1433" dirty="0">
                <a:solidFill>
                  <a:srgbClr val="000000"/>
                </a:solidFill>
                <a:latin typeface="Open Sauce Bold"/>
              </a:rPr>
              <a:t>22B $</a:t>
            </a:r>
          </a:p>
        </p:txBody>
      </p:sp>
      <p:sp>
        <p:nvSpPr>
          <p:cNvPr id="94" name="TextBox 30"/>
          <p:cNvSpPr txBox="1"/>
          <p:nvPr/>
        </p:nvSpPr>
        <p:spPr>
          <a:xfrm>
            <a:off x="3935326" y="1423636"/>
            <a:ext cx="1347271" cy="528714"/>
          </a:xfrm>
          <a:prstGeom prst="rect">
            <a:avLst/>
          </a:prstGeom>
        </p:spPr>
        <p:txBody>
          <a:bodyPr lIns="0" tIns="0" rIns="0" bIns="0" rtlCol="0" anchor="t">
            <a:spAutoFit/>
          </a:bodyPr>
          <a:lstStyle/>
          <a:p>
            <a:pPr algn="ctr">
              <a:lnSpc>
                <a:spcPts val="2079"/>
              </a:lnSpc>
              <a:spcBef>
                <a:spcPct val="0"/>
              </a:spcBef>
            </a:pPr>
            <a:endParaRPr lang="en-US" sz="1200" spc="44" dirty="0">
              <a:solidFill>
                <a:srgbClr val="FFFFFF"/>
              </a:solidFill>
              <a:latin typeface="Open Sauce Bold"/>
            </a:endParaRPr>
          </a:p>
          <a:p>
            <a:pPr algn="ctr">
              <a:lnSpc>
                <a:spcPts val="2079"/>
              </a:lnSpc>
              <a:spcBef>
                <a:spcPct val="0"/>
              </a:spcBef>
            </a:pPr>
            <a:r>
              <a:rPr lang="en-US" sz="1200" spc="44" dirty="0">
                <a:solidFill>
                  <a:srgbClr val="FFFFFF"/>
                </a:solidFill>
                <a:latin typeface="Open Sauce Bold"/>
              </a:rPr>
              <a:t> Europe</a:t>
            </a:r>
          </a:p>
        </p:txBody>
      </p:sp>
      <p:sp>
        <p:nvSpPr>
          <p:cNvPr id="95" name="TextBox 31"/>
          <p:cNvSpPr txBox="1"/>
          <p:nvPr/>
        </p:nvSpPr>
        <p:spPr>
          <a:xfrm>
            <a:off x="1715157" y="2293828"/>
            <a:ext cx="1005398" cy="184666"/>
          </a:xfrm>
          <a:prstGeom prst="rect">
            <a:avLst/>
          </a:prstGeom>
        </p:spPr>
        <p:txBody>
          <a:bodyPr wrap="square" lIns="0" tIns="0" rIns="0" bIns="0" rtlCol="0" anchor="t">
            <a:spAutoFit/>
          </a:bodyPr>
          <a:lstStyle/>
          <a:p>
            <a:pPr algn="ctr"/>
            <a:r>
              <a:rPr lang="en-US" sz="1200" spc="70" dirty="0">
                <a:solidFill>
                  <a:srgbClr val="FFFFFF"/>
                </a:solidFill>
                <a:latin typeface="Open Sauce Bold"/>
              </a:rPr>
              <a:t>America</a:t>
            </a:r>
          </a:p>
        </p:txBody>
      </p:sp>
      <p:sp>
        <p:nvSpPr>
          <p:cNvPr id="98" name="TextBox 33"/>
          <p:cNvSpPr txBox="1"/>
          <p:nvPr/>
        </p:nvSpPr>
        <p:spPr>
          <a:xfrm>
            <a:off x="4396628" y="3508067"/>
            <a:ext cx="1004718" cy="184666"/>
          </a:xfrm>
          <a:prstGeom prst="rect">
            <a:avLst/>
          </a:prstGeom>
        </p:spPr>
        <p:txBody>
          <a:bodyPr lIns="0" tIns="0" rIns="0" bIns="0" rtlCol="0" anchor="t">
            <a:spAutoFit/>
          </a:bodyPr>
          <a:lstStyle/>
          <a:p>
            <a:pPr algn="ctr"/>
            <a:r>
              <a:rPr lang="en-US" sz="1200" spc="73" dirty="0">
                <a:solidFill>
                  <a:srgbClr val="FFFFFF"/>
                </a:solidFill>
                <a:latin typeface="Open Sauce Bold"/>
              </a:rPr>
              <a:t>Africa</a:t>
            </a:r>
          </a:p>
        </p:txBody>
      </p:sp>
      <p:sp>
        <p:nvSpPr>
          <p:cNvPr id="99" name="TextBox 35"/>
          <p:cNvSpPr txBox="1"/>
          <p:nvPr/>
        </p:nvSpPr>
        <p:spPr>
          <a:xfrm>
            <a:off x="3866379" y="2408562"/>
            <a:ext cx="1064279" cy="223394"/>
          </a:xfrm>
          <a:prstGeom prst="rect">
            <a:avLst/>
          </a:prstGeom>
        </p:spPr>
        <p:txBody>
          <a:bodyPr lIns="0" tIns="0" rIns="0" bIns="0" rtlCol="0" anchor="t">
            <a:spAutoFit/>
          </a:bodyPr>
          <a:lstStyle/>
          <a:p>
            <a:pPr algn="ctr">
              <a:lnSpc>
                <a:spcPts val="1909"/>
              </a:lnSpc>
            </a:pPr>
            <a:r>
              <a:rPr lang="en-US" sz="1200" spc="63" dirty="0">
                <a:solidFill>
                  <a:srgbClr val="FFFFFF"/>
                </a:solidFill>
                <a:latin typeface="Open Sauce Bold"/>
              </a:rPr>
              <a:t>Mediterranean</a:t>
            </a:r>
          </a:p>
        </p:txBody>
      </p:sp>
      <p:sp>
        <p:nvSpPr>
          <p:cNvPr id="101" name="Google Shape;250;p5">
            <a:extLst>
              <a:ext uri="{FF2B5EF4-FFF2-40B4-BE49-F238E27FC236}">
                <a16:creationId xmlns:a16="http://schemas.microsoft.com/office/drawing/2014/main" id="{42F1835B-A9EE-4922-63C3-5B07B75AA9BB}"/>
              </a:ext>
            </a:extLst>
          </p:cNvPr>
          <p:cNvSpPr/>
          <p:nvPr/>
        </p:nvSpPr>
        <p:spPr>
          <a:xfrm>
            <a:off x="10987664" y="1496424"/>
            <a:ext cx="1566387" cy="1362494"/>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spcFirstLastPara="1" wrap="square" lIns="91425" tIns="504000" rIns="91425" bIns="0" anchor="t" anchorCtr="0">
            <a:noAutofit/>
          </a:bodyPr>
          <a:lstStyle/>
          <a:p>
            <a:pPr algn="ctr"/>
            <a:r>
              <a:rPr lang="en-US" sz="3200" b="1" dirty="0">
                <a:solidFill>
                  <a:schemeClr val="accent1"/>
                </a:solidFill>
                <a:latin typeface="Open Sauce Bold" panose="020B0604020202020204" charset="0"/>
              </a:rPr>
              <a:t>300 B$</a:t>
            </a:r>
            <a:endParaRPr sz="3200" dirty="0">
              <a:solidFill>
                <a:schemeClr val="tx1"/>
              </a:solidFill>
              <a:latin typeface="Open Sauce Bold" panose="020B0604020202020204" charset="0"/>
              <a:ea typeface="Arial"/>
              <a:cs typeface="Arial"/>
              <a:sym typeface="Arial"/>
            </a:endParaRPr>
          </a:p>
        </p:txBody>
      </p:sp>
      <p:sp>
        <p:nvSpPr>
          <p:cNvPr id="102" name="Google Shape;250;p5">
            <a:extLst>
              <a:ext uri="{FF2B5EF4-FFF2-40B4-BE49-F238E27FC236}">
                <a16:creationId xmlns:a16="http://schemas.microsoft.com/office/drawing/2014/main" id="{AC5A0D60-F4DC-845D-B012-A5631082474D}"/>
              </a:ext>
            </a:extLst>
          </p:cNvPr>
          <p:cNvSpPr/>
          <p:nvPr/>
        </p:nvSpPr>
        <p:spPr>
          <a:xfrm>
            <a:off x="10987664" y="3391327"/>
            <a:ext cx="1566387" cy="1362494"/>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3200" b="1" dirty="0">
                <a:solidFill>
                  <a:schemeClr val="accent1"/>
                </a:solidFill>
                <a:latin typeface="Open Sauce Bold" panose="020B0604020202020204" charset="0"/>
              </a:rPr>
              <a:t>75 B$</a:t>
            </a:r>
          </a:p>
          <a:p>
            <a:pPr algn="ctr"/>
            <a:endParaRPr lang="en-US" sz="3200" dirty="0">
              <a:solidFill>
                <a:schemeClr val="tx1"/>
              </a:solidFill>
              <a:latin typeface="Open Sauce Bold" panose="020B0604020202020204" charset="0"/>
            </a:endParaRPr>
          </a:p>
          <a:p>
            <a:pPr algn="ctr"/>
            <a:endParaRPr sz="3200" dirty="0">
              <a:solidFill>
                <a:schemeClr val="tx1"/>
              </a:solidFill>
              <a:latin typeface="Open Sauce Bold" panose="020B0604020202020204" charset="0"/>
              <a:ea typeface="Arial"/>
              <a:cs typeface="Arial"/>
              <a:sym typeface="Arial"/>
            </a:endParaRPr>
          </a:p>
        </p:txBody>
      </p:sp>
      <p:sp>
        <p:nvSpPr>
          <p:cNvPr id="103" name="Google Shape;250;p5">
            <a:extLst>
              <a:ext uri="{FF2B5EF4-FFF2-40B4-BE49-F238E27FC236}">
                <a16:creationId xmlns:a16="http://schemas.microsoft.com/office/drawing/2014/main" id="{AE6C32A9-07E5-84F7-229F-E492D0B9586F}"/>
              </a:ext>
            </a:extLst>
          </p:cNvPr>
          <p:cNvSpPr/>
          <p:nvPr/>
        </p:nvSpPr>
        <p:spPr>
          <a:xfrm>
            <a:off x="10987664" y="5161174"/>
            <a:ext cx="1566387" cy="1362494"/>
          </a:xfrm>
          <a:prstGeom prst="rect">
            <a:avLst/>
          </a:prstGeom>
          <a:solidFill>
            <a:schemeClr val="bg1"/>
          </a:solidFill>
          <a:ln w="12700" cap="flat" cmpd="sng">
            <a:noFill/>
            <a:prstDash val="dash"/>
            <a:miter lim="800000"/>
            <a:headEnd type="none" w="sm" len="sm"/>
            <a:tailEnd type="none" w="sm" len="sm"/>
          </a:ln>
        </p:spPr>
        <p:txBody>
          <a:bodyPr spcFirstLastPara="1" wrap="square" lIns="91425" tIns="504000" rIns="91425" bIns="0" anchor="t" anchorCtr="0">
            <a:noAutofit/>
          </a:bodyPr>
          <a:lstStyle/>
          <a:p>
            <a:pPr algn="ctr"/>
            <a:r>
              <a:rPr lang="en-US" sz="3200" b="1" dirty="0">
                <a:solidFill>
                  <a:schemeClr val="accent1"/>
                </a:solidFill>
                <a:latin typeface="Open Sauce Bold" panose="020B0604020202020204" charset="0"/>
              </a:rPr>
              <a:t>17.3 B$</a:t>
            </a:r>
          </a:p>
          <a:p>
            <a:pPr algn="ctr"/>
            <a:endParaRPr lang="en-US" sz="3200" dirty="0">
              <a:solidFill>
                <a:schemeClr val="tx1"/>
              </a:solidFill>
              <a:latin typeface="Open Sauce Bold" panose="020B0604020202020204" charset="0"/>
            </a:endParaRPr>
          </a:p>
          <a:p>
            <a:pPr algn="ctr"/>
            <a:endParaRPr sz="3200" dirty="0">
              <a:solidFill>
                <a:schemeClr val="tx1"/>
              </a:solidFill>
              <a:latin typeface="Open Sauce Bold" panose="020B0604020202020204" charset="0"/>
              <a:ea typeface="Arial"/>
              <a:cs typeface="Arial"/>
              <a:sym typeface="Arial"/>
            </a:endParaRPr>
          </a:p>
        </p:txBody>
      </p:sp>
    </p:spTree>
    <p:extLst>
      <p:ext uri="{BB962C8B-B14F-4D97-AF65-F5344CB8AC3E}">
        <p14:creationId xmlns:p14="http://schemas.microsoft.com/office/powerpoint/2010/main" val="347155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53F1E1D9-B9AE-A1DC-5D26-3236E2FE17DF}"/>
              </a:ext>
            </a:extLst>
          </p:cNvPr>
          <p:cNvSpPr/>
          <p:nvPr/>
        </p:nvSpPr>
        <p:spPr>
          <a:xfrm>
            <a:off x="9016363" y="1634847"/>
            <a:ext cx="3571640" cy="5332790"/>
          </a:xfrm>
          <a:prstGeom prst="rect">
            <a:avLst/>
          </a:prstGeom>
          <a:solidFill>
            <a:srgbClr val="F8F8F8">
              <a:alpha val="65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7" tIns="45734" rIns="91467" bIns="45734" numCol="1" spcCol="0" rtlCol="0" fromWordArt="0" anchor="ctr" anchorCtr="0" forceAA="0" compatLnSpc="1">
            <a:prstTxWarp prst="textNoShape">
              <a:avLst/>
            </a:prstTxWarp>
            <a:noAutofit/>
          </a:bodyPr>
          <a:lstStyle/>
          <a:p>
            <a:pPr algn="ctr"/>
            <a:endParaRPr lang="fr-FR" sz="1200">
              <a:latin typeface="Open Sauce Bold"/>
              <a:ea typeface="Tahoma" panose="020B0604030504040204" pitchFamily="34" charset="0"/>
              <a:cs typeface="Tahoma" panose="020B0604030504040204" pitchFamily="34" charset="0"/>
            </a:endParaRPr>
          </a:p>
        </p:txBody>
      </p:sp>
      <p:sp>
        <p:nvSpPr>
          <p:cNvPr id="96" name="Rectangle 95">
            <a:extLst>
              <a:ext uri="{FF2B5EF4-FFF2-40B4-BE49-F238E27FC236}">
                <a16:creationId xmlns:a16="http://schemas.microsoft.com/office/drawing/2014/main" id="{6A0611E9-3243-C4CE-28D8-CDDCB36BC323}"/>
              </a:ext>
            </a:extLst>
          </p:cNvPr>
          <p:cNvSpPr/>
          <p:nvPr/>
        </p:nvSpPr>
        <p:spPr>
          <a:xfrm>
            <a:off x="4936046" y="1634847"/>
            <a:ext cx="3571640" cy="5332790"/>
          </a:xfrm>
          <a:prstGeom prst="rect">
            <a:avLst/>
          </a:prstGeom>
          <a:solidFill>
            <a:srgbClr val="F8F8F8">
              <a:alpha val="65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7" tIns="45734" rIns="91467" bIns="45734" numCol="1" spcCol="0" rtlCol="0" fromWordArt="0" anchor="ctr" anchorCtr="0" forceAA="0" compatLnSpc="1">
            <a:prstTxWarp prst="textNoShape">
              <a:avLst/>
            </a:prstTxWarp>
            <a:noAutofit/>
          </a:bodyPr>
          <a:lstStyle/>
          <a:p>
            <a:pPr algn="ctr"/>
            <a:endParaRPr lang="fr-FR" sz="1200">
              <a:latin typeface="Open Sauce Bold"/>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7E3C9267-AFC4-344D-70D5-979F34991E23}"/>
              </a:ext>
            </a:extLst>
          </p:cNvPr>
          <p:cNvSpPr/>
          <p:nvPr/>
        </p:nvSpPr>
        <p:spPr>
          <a:xfrm>
            <a:off x="855728" y="1634847"/>
            <a:ext cx="3571640" cy="5332790"/>
          </a:xfrm>
          <a:prstGeom prst="rect">
            <a:avLst/>
          </a:prstGeom>
          <a:solidFill>
            <a:srgbClr val="F8F8F8">
              <a:alpha val="65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7" tIns="45734" rIns="91467" bIns="45734" numCol="1" spcCol="0" rtlCol="0" fromWordArt="0" anchor="ctr" anchorCtr="0" forceAA="0" compatLnSpc="1">
            <a:prstTxWarp prst="textNoShape">
              <a:avLst/>
            </a:prstTxWarp>
            <a:noAutofit/>
          </a:bodyPr>
          <a:lstStyle/>
          <a:p>
            <a:pPr algn="ctr"/>
            <a:endParaRPr lang="fr-FR" sz="1200" dirty="0">
              <a:latin typeface="Open Sauce Bold"/>
              <a:ea typeface="Tahoma" panose="020B0604030504040204" pitchFamily="34" charset="0"/>
              <a:cs typeface="Tahoma" panose="020B0604030504040204" pitchFamily="34" charset="0"/>
            </a:endParaRPr>
          </a:p>
        </p:txBody>
      </p:sp>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a:ea typeface="Tahoma" panose="020B0604030504040204" pitchFamily="34" charset="0"/>
                <a:cs typeface="Tahoma" panose="020B0604030504040204" pitchFamily="34" charset="0"/>
              </a:rPr>
              <a:t>The Team: Building the future of sustainable aquaculture</a:t>
            </a:r>
          </a:p>
        </p:txBody>
      </p:sp>
      <p:sp>
        <p:nvSpPr>
          <p:cNvPr id="48" name="Espace réservé du numéro de diapositive 4">
            <a:extLst>
              <a:ext uri="{FF2B5EF4-FFF2-40B4-BE49-F238E27FC236}">
                <a16:creationId xmlns:a16="http://schemas.microsoft.com/office/drawing/2014/main" id="{8B109950-7C49-40A7-BD8D-488E8CB8E917}"/>
              </a:ext>
            </a:extLst>
          </p:cNvPr>
          <p:cNvSpPr>
            <a:spLocks noGrp="1"/>
          </p:cNvSpPr>
          <p:nvPr>
            <p:ph type="sldNum" sz="quarter" idx="15"/>
          </p:nvPr>
        </p:nvSpPr>
        <p:spPr>
          <a:xfrm>
            <a:off x="12015344" y="6944489"/>
            <a:ext cx="592037" cy="303323"/>
          </a:xfrm>
          <a:prstGeom prst="rect">
            <a:avLst/>
          </a:prstGeom>
        </p:spPr>
        <p:txBody>
          <a:bodyPr vert="horz" lIns="0" tIns="118800" rIns="0" bIns="0" rtlCol="0" anchor="ctr"/>
          <a:lstStyle>
            <a:defPPr>
              <a:defRPr lang="fr-FR"/>
            </a:defPPr>
            <a:lvl1pPr marL="0" algn="l" defTabSz="1042873" rtl="0" eaLnBrk="1" latinLnBrk="0" hangingPunct="1">
              <a:defRPr lang="fr-FR" sz="1000" kern="1200" smtClean="0">
                <a:solidFill>
                  <a:schemeClr val="tx2"/>
                </a:solidFill>
                <a:latin typeface="Gotham Bold" pitchFamily="50" charset="0"/>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gn="r"/>
            <a:fld id="{534453CC-A084-42D4-9D73-D28261FC98D3}" type="slidenum">
              <a:rPr lang="en-US" smtClean="0">
                <a:solidFill>
                  <a:schemeClr val="tx1"/>
                </a:solidFill>
                <a:latin typeface="Open Sauce Bold"/>
                <a:ea typeface="Tahoma" panose="020B0604030504040204" pitchFamily="34" charset="0"/>
                <a:cs typeface="Tahoma" panose="020B0604030504040204" pitchFamily="34" charset="0"/>
              </a:rPr>
              <a:pPr algn="r"/>
              <a:t>8</a:t>
            </a:fld>
            <a:endParaRPr lang="en-US" dirty="0">
              <a:solidFill>
                <a:schemeClr val="tx1"/>
              </a:solidFill>
              <a:latin typeface="Open Sauce Bold"/>
              <a:ea typeface="Tahoma" panose="020B0604030504040204" pitchFamily="34" charset="0"/>
              <a:cs typeface="Tahoma" panose="020B0604030504040204" pitchFamily="34" charset="0"/>
            </a:endParaRP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a:ea typeface="Tahoma" panose="020B0604030504040204" pitchFamily="34" charset="0"/>
                <a:cs typeface="Tahoma" panose="020B0604030504040204" pitchFamily="34" charset="0"/>
              </a:rPr>
              <a:t>07 – THE Team</a:t>
            </a:r>
          </a:p>
        </p:txBody>
      </p:sp>
      <p:pic>
        <p:nvPicPr>
          <p:cNvPr id="5" name="Picture 4" descr="A person with his hand on his chin&#10;&#10;Description automatically generated">
            <a:extLst>
              <a:ext uri="{FF2B5EF4-FFF2-40B4-BE49-F238E27FC236}">
                <a16:creationId xmlns:a16="http://schemas.microsoft.com/office/drawing/2014/main" id="{6144F6F1-4F8D-644B-0292-D0C78933AC48}"/>
              </a:ext>
            </a:extLst>
          </p:cNvPr>
          <p:cNvPicPr>
            <a:picLocks noChangeAspect="1"/>
          </p:cNvPicPr>
          <p:nvPr/>
        </p:nvPicPr>
        <p:blipFill rotWithShape="1">
          <a:blip r:embed="rId4"/>
          <a:srcRect l="25439" t="13281" r="25439" b="37597"/>
          <a:stretch/>
        </p:blipFill>
        <p:spPr>
          <a:xfrm>
            <a:off x="1741548" y="1884884"/>
            <a:ext cx="1800000" cy="1800000"/>
          </a:xfrm>
          <a:prstGeom prst="ellipse">
            <a:avLst/>
          </a:prstGeom>
          <a:solidFill>
            <a:schemeClr val="accent1"/>
          </a:solidFill>
          <a:ln w="31750">
            <a:solidFill>
              <a:schemeClr val="bg1"/>
            </a:solidFill>
          </a:ln>
        </p:spPr>
      </p:pic>
      <p:pic>
        <p:nvPicPr>
          <p:cNvPr id="18" name="Picture 17" descr="A person in a suit and tie&#10;&#10;Description automatically generated">
            <a:extLst>
              <a:ext uri="{FF2B5EF4-FFF2-40B4-BE49-F238E27FC236}">
                <a16:creationId xmlns:a16="http://schemas.microsoft.com/office/drawing/2014/main" id="{F83401AA-F593-E5DC-E3B1-AEECD289146C}"/>
              </a:ext>
            </a:extLst>
          </p:cNvPr>
          <p:cNvPicPr>
            <a:picLocks noChangeAspect="1"/>
          </p:cNvPicPr>
          <p:nvPr/>
        </p:nvPicPr>
        <p:blipFill rotWithShape="1">
          <a:blip r:embed="rId5"/>
          <a:srcRect l="21512" t="19888" r="21512" b="23135"/>
          <a:stretch/>
        </p:blipFill>
        <p:spPr>
          <a:xfrm>
            <a:off x="5821866" y="1883371"/>
            <a:ext cx="1800000" cy="1800000"/>
          </a:xfrm>
          <a:prstGeom prst="ellipse">
            <a:avLst/>
          </a:prstGeom>
          <a:solidFill>
            <a:schemeClr val="accent1"/>
          </a:solidFill>
          <a:ln w="31750">
            <a:solidFill>
              <a:schemeClr val="bg1"/>
            </a:solidFill>
          </a:ln>
        </p:spPr>
      </p:pic>
      <p:pic>
        <p:nvPicPr>
          <p:cNvPr id="21" name="Picture 20">
            <a:extLst>
              <a:ext uri="{FF2B5EF4-FFF2-40B4-BE49-F238E27FC236}">
                <a16:creationId xmlns:a16="http://schemas.microsoft.com/office/drawing/2014/main" id="{47E480D3-6AF9-C3CD-77B2-02AAC345836F}"/>
              </a:ext>
            </a:extLst>
          </p:cNvPr>
          <p:cNvPicPr>
            <a:picLocks noChangeAspect="1"/>
          </p:cNvPicPr>
          <p:nvPr/>
        </p:nvPicPr>
        <p:blipFill>
          <a:blip r:embed="rId6"/>
          <a:srcRect l="1667" r="1667"/>
          <a:stretch/>
        </p:blipFill>
        <p:spPr>
          <a:xfrm>
            <a:off x="9917522" y="1979837"/>
            <a:ext cx="1800000" cy="1800000"/>
          </a:xfrm>
          <a:prstGeom prst="ellipse">
            <a:avLst/>
          </a:prstGeom>
          <a:solidFill>
            <a:schemeClr val="accent1"/>
          </a:solidFill>
          <a:ln w="31750">
            <a:solidFill>
              <a:schemeClr val="bg1"/>
            </a:solidFill>
          </a:ln>
        </p:spPr>
      </p:pic>
      <p:sp>
        <p:nvSpPr>
          <p:cNvPr id="2" name="TextBox 34">
            <a:extLst>
              <a:ext uri="{FF2B5EF4-FFF2-40B4-BE49-F238E27FC236}">
                <a16:creationId xmlns:a16="http://schemas.microsoft.com/office/drawing/2014/main" id="{6CE4041A-B66F-DC4D-E36B-6A6815BD58F4}"/>
              </a:ext>
            </a:extLst>
          </p:cNvPr>
          <p:cNvSpPr txBox="1"/>
          <p:nvPr/>
        </p:nvSpPr>
        <p:spPr>
          <a:xfrm>
            <a:off x="1558590" y="3876042"/>
            <a:ext cx="2165918" cy="537519"/>
          </a:xfrm>
          <a:prstGeom prst="rect">
            <a:avLst/>
          </a:prstGeom>
          <a:noFill/>
        </p:spPr>
        <p:txBody>
          <a:bodyPr wrap="square" lIns="0" tIns="0" rIns="0" bIns="0" rtlCol="0" anchor="t">
            <a:spAutoFit/>
          </a:bodyPr>
          <a:lstStyle/>
          <a:p>
            <a:pPr algn="ctr">
              <a:lnSpc>
                <a:spcPct val="130000"/>
              </a:lnSpc>
            </a:pPr>
            <a:r>
              <a:rPr lang="en-US" sz="1400" b="1" dirty="0">
                <a:latin typeface="Open Sauce Bold"/>
                <a:ea typeface="Tahoma" panose="020B0604030504040204" pitchFamily="34" charset="0"/>
                <a:cs typeface="Tahoma" panose="020B0604030504040204" pitchFamily="34" charset="0"/>
              </a:rPr>
              <a:t>Mohamed Ben Ahmed</a:t>
            </a:r>
          </a:p>
          <a:p>
            <a:pPr algn="ctr">
              <a:lnSpc>
                <a:spcPct val="130000"/>
              </a:lnSpc>
            </a:pPr>
            <a:r>
              <a:rPr lang="en-US" sz="1400" b="1" dirty="0">
                <a:solidFill>
                  <a:schemeClr val="accent2"/>
                </a:solidFill>
                <a:latin typeface="Open Sauce Bold"/>
                <a:ea typeface="Tahoma" panose="020B0604030504040204" pitchFamily="34" charset="0"/>
                <a:cs typeface="Tahoma" panose="020B0604030504040204" pitchFamily="34" charset="0"/>
              </a:rPr>
              <a:t>CEO</a:t>
            </a:r>
          </a:p>
        </p:txBody>
      </p:sp>
      <p:sp>
        <p:nvSpPr>
          <p:cNvPr id="3" name="TextBox 34">
            <a:extLst>
              <a:ext uri="{FF2B5EF4-FFF2-40B4-BE49-F238E27FC236}">
                <a16:creationId xmlns:a16="http://schemas.microsoft.com/office/drawing/2014/main" id="{13058EB7-F214-83C6-0016-A630FA737A2B}"/>
              </a:ext>
            </a:extLst>
          </p:cNvPr>
          <p:cNvSpPr txBox="1"/>
          <p:nvPr/>
        </p:nvSpPr>
        <p:spPr>
          <a:xfrm>
            <a:off x="5518932" y="3876042"/>
            <a:ext cx="2405868" cy="537519"/>
          </a:xfrm>
          <a:prstGeom prst="rect">
            <a:avLst/>
          </a:prstGeom>
          <a:noFill/>
        </p:spPr>
        <p:txBody>
          <a:bodyPr wrap="square" lIns="0" tIns="0" rIns="0" bIns="0" rtlCol="0" anchor="t">
            <a:spAutoFit/>
          </a:bodyPr>
          <a:lstStyle/>
          <a:p>
            <a:pPr algn="ctr">
              <a:lnSpc>
                <a:spcPct val="130000"/>
              </a:lnSpc>
            </a:pPr>
            <a:r>
              <a:rPr lang="en-US" sz="1400" b="1" dirty="0">
                <a:latin typeface="Open Sauce Bold"/>
                <a:ea typeface="Tahoma" panose="020B0604030504040204" pitchFamily="34" charset="0"/>
                <a:cs typeface="Tahoma" panose="020B0604030504040204" pitchFamily="34" charset="0"/>
              </a:rPr>
              <a:t>Mohamed-Ali </a:t>
            </a:r>
            <a:r>
              <a:rPr lang="en-US" sz="1400" b="1" dirty="0" err="1">
                <a:latin typeface="Open Sauce Bold"/>
                <a:ea typeface="Tahoma" panose="020B0604030504040204" pitchFamily="34" charset="0"/>
                <a:cs typeface="Tahoma" panose="020B0604030504040204" pitchFamily="34" charset="0"/>
              </a:rPr>
              <a:t>Chaambi</a:t>
            </a:r>
            <a:r>
              <a:rPr lang="en-US" sz="1400" b="1" dirty="0">
                <a:latin typeface="Open Sauce Bold"/>
                <a:ea typeface="Tahoma" panose="020B0604030504040204" pitchFamily="34" charset="0"/>
                <a:cs typeface="Tahoma" panose="020B0604030504040204" pitchFamily="34" charset="0"/>
              </a:rPr>
              <a:t> </a:t>
            </a:r>
          </a:p>
          <a:p>
            <a:pPr algn="ctr">
              <a:lnSpc>
                <a:spcPct val="130000"/>
              </a:lnSpc>
            </a:pPr>
            <a:r>
              <a:rPr lang="en-US" sz="1400" b="1" dirty="0">
                <a:solidFill>
                  <a:schemeClr val="accent2"/>
                </a:solidFill>
                <a:latin typeface="Open Sauce Bold"/>
                <a:ea typeface="Tahoma" panose="020B0604030504040204" pitchFamily="34" charset="0"/>
                <a:cs typeface="Tahoma" panose="020B0604030504040204" pitchFamily="34" charset="0"/>
              </a:rPr>
              <a:t>COO</a:t>
            </a:r>
          </a:p>
        </p:txBody>
      </p:sp>
      <p:sp>
        <p:nvSpPr>
          <p:cNvPr id="6" name="TextBox 34">
            <a:extLst>
              <a:ext uri="{FF2B5EF4-FFF2-40B4-BE49-F238E27FC236}">
                <a16:creationId xmlns:a16="http://schemas.microsoft.com/office/drawing/2014/main" id="{DDDDFB34-0960-F305-93E7-00009155E75D}"/>
              </a:ext>
            </a:extLst>
          </p:cNvPr>
          <p:cNvSpPr txBox="1"/>
          <p:nvPr/>
        </p:nvSpPr>
        <p:spPr>
          <a:xfrm>
            <a:off x="9719224" y="3876042"/>
            <a:ext cx="2165918" cy="537519"/>
          </a:xfrm>
          <a:prstGeom prst="rect">
            <a:avLst/>
          </a:prstGeom>
          <a:noFill/>
        </p:spPr>
        <p:txBody>
          <a:bodyPr wrap="square" lIns="0" tIns="0" rIns="0" bIns="0" rtlCol="0" anchor="t">
            <a:spAutoFit/>
          </a:bodyPr>
          <a:lstStyle/>
          <a:p>
            <a:pPr algn="ctr">
              <a:lnSpc>
                <a:spcPct val="130000"/>
              </a:lnSpc>
            </a:pPr>
            <a:r>
              <a:rPr lang="en-US" sz="1400" b="1" dirty="0">
                <a:latin typeface="Open Sauce Bold"/>
                <a:ea typeface="Tahoma" panose="020B0604030504040204" pitchFamily="34" charset="0"/>
                <a:cs typeface="Tahoma" panose="020B0604030504040204" pitchFamily="34" charset="0"/>
              </a:rPr>
              <a:t>Mohamed Ben Ahmed</a:t>
            </a:r>
          </a:p>
          <a:p>
            <a:pPr algn="ctr">
              <a:lnSpc>
                <a:spcPct val="130000"/>
              </a:lnSpc>
            </a:pPr>
            <a:r>
              <a:rPr lang="en-US" sz="1400" b="1" dirty="0">
                <a:solidFill>
                  <a:schemeClr val="accent2"/>
                </a:solidFill>
                <a:latin typeface="Open Sauce Bold"/>
                <a:ea typeface="Tahoma" panose="020B0604030504040204" pitchFamily="34" charset="0"/>
                <a:cs typeface="Tahoma" panose="020B0604030504040204" pitchFamily="34" charset="0"/>
              </a:rPr>
              <a:t>CFO</a:t>
            </a:r>
          </a:p>
        </p:txBody>
      </p:sp>
      <p:grpSp>
        <p:nvGrpSpPr>
          <p:cNvPr id="19549" name="Group 19548">
            <a:extLst>
              <a:ext uri="{FF2B5EF4-FFF2-40B4-BE49-F238E27FC236}">
                <a16:creationId xmlns:a16="http://schemas.microsoft.com/office/drawing/2014/main" id="{20420A92-6129-469C-54F0-570872F42EAF}"/>
              </a:ext>
            </a:extLst>
          </p:cNvPr>
          <p:cNvGrpSpPr/>
          <p:nvPr/>
        </p:nvGrpSpPr>
        <p:grpSpPr>
          <a:xfrm>
            <a:off x="1087007" y="5590024"/>
            <a:ext cx="1472721" cy="288000"/>
            <a:chOff x="4346208" y="6679637"/>
            <a:chExt cx="1472721" cy="288000"/>
          </a:xfrm>
        </p:grpSpPr>
        <p:cxnSp>
          <p:nvCxnSpPr>
            <p:cNvPr id="19479" name="Google Shape;586;p4">
              <a:extLst>
                <a:ext uri="{FF2B5EF4-FFF2-40B4-BE49-F238E27FC236}">
                  <a16:creationId xmlns:a16="http://schemas.microsoft.com/office/drawing/2014/main" id="{507DC6F9-0EB7-A65D-CB6F-60B4D2668336}"/>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19487" name="Google Shape;590;p4">
              <a:extLst>
                <a:ext uri="{FF2B5EF4-FFF2-40B4-BE49-F238E27FC236}">
                  <a16:creationId xmlns:a16="http://schemas.microsoft.com/office/drawing/2014/main" id="{891C73CA-C9C6-947E-CE08-52FEF37B3909}"/>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Vision and strategy</a:t>
              </a:r>
              <a:endParaRPr lang="en-US" sz="1000" dirty="0">
                <a:solidFill>
                  <a:schemeClr val="dk1"/>
                </a:solidFill>
                <a:latin typeface="Open Sauce Bold"/>
                <a:ea typeface="Tahoma" panose="020B0604030504040204" pitchFamily="34" charset="0"/>
                <a:cs typeface="Tahoma" panose="020B0604030504040204" pitchFamily="34" charset="0"/>
              </a:endParaRPr>
            </a:p>
          </p:txBody>
        </p:sp>
      </p:grpSp>
      <p:cxnSp>
        <p:nvCxnSpPr>
          <p:cNvPr id="9" name="Google Shape;586;p4">
            <a:extLst>
              <a:ext uri="{FF2B5EF4-FFF2-40B4-BE49-F238E27FC236}">
                <a16:creationId xmlns:a16="http://schemas.microsoft.com/office/drawing/2014/main" id="{F25E199F-30A3-DEF7-890C-42AA7F698F59}"/>
              </a:ext>
            </a:extLst>
          </p:cNvPr>
          <p:cNvCxnSpPr/>
          <p:nvPr/>
        </p:nvCxnSpPr>
        <p:spPr>
          <a:xfrm>
            <a:off x="2723368" y="5773926"/>
            <a:ext cx="90711" cy="96408"/>
          </a:xfrm>
          <a:prstGeom prst="straightConnector1">
            <a:avLst/>
          </a:prstGeom>
          <a:noFill/>
          <a:ln w="79375" cap="flat" cmpd="sng">
            <a:solidFill>
              <a:srgbClr val="27B6F6"/>
            </a:solidFill>
            <a:prstDash val="solid"/>
            <a:round/>
            <a:headEnd type="none" w="sm" len="sm"/>
            <a:tailEnd type="none" w="sm" len="sm"/>
          </a:ln>
        </p:spPr>
      </p:cxnSp>
      <p:sp>
        <p:nvSpPr>
          <p:cNvPr id="10" name="Google Shape;590;p4">
            <a:extLst>
              <a:ext uri="{FF2B5EF4-FFF2-40B4-BE49-F238E27FC236}">
                <a16:creationId xmlns:a16="http://schemas.microsoft.com/office/drawing/2014/main" id="{327CF761-76DD-73B9-68E0-213D44A9DAC7}"/>
              </a:ext>
            </a:extLst>
          </p:cNvPr>
          <p:cNvSpPr/>
          <p:nvPr/>
        </p:nvSpPr>
        <p:spPr>
          <a:xfrm>
            <a:off x="2734983" y="5590024"/>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Tech team lead</a:t>
            </a:r>
            <a:endParaRPr sz="1000" dirty="0">
              <a:solidFill>
                <a:schemeClr val="dk1"/>
              </a:solidFill>
              <a:latin typeface="Open Sauce Bold"/>
              <a:ea typeface="Tahoma" panose="020B0604030504040204" pitchFamily="34" charset="0"/>
              <a:cs typeface="Tahoma" panose="020B0604030504040204" pitchFamily="34" charset="0"/>
            </a:endParaRPr>
          </a:p>
        </p:txBody>
      </p:sp>
      <p:cxnSp>
        <p:nvCxnSpPr>
          <p:cNvPr id="30" name="Google Shape;586;p4">
            <a:extLst>
              <a:ext uri="{FF2B5EF4-FFF2-40B4-BE49-F238E27FC236}">
                <a16:creationId xmlns:a16="http://schemas.microsoft.com/office/drawing/2014/main" id="{970CC5BB-ABD6-7B75-B686-B30D39C7CF15}"/>
              </a:ext>
            </a:extLst>
          </p:cNvPr>
          <p:cNvCxnSpPr/>
          <p:nvPr/>
        </p:nvCxnSpPr>
        <p:spPr>
          <a:xfrm>
            <a:off x="1087007" y="6284011"/>
            <a:ext cx="90711" cy="96408"/>
          </a:xfrm>
          <a:prstGeom prst="straightConnector1">
            <a:avLst/>
          </a:prstGeom>
          <a:noFill/>
          <a:ln w="79375" cap="flat" cmpd="sng">
            <a:solidFill>
              <a:srgbClr val="27B6F6"/>
            </a:solidFill>
            <a:prstDash val="solid"/>
            <a:round/>
            <a:headEnd type="none" w="sm" len="sm"/>
            <a:tailEnd type="none" w="sm" len="sm"/>
          </a:ln>
        </p:spPr>
      </p:cxnSp>
      <p:sp>
        <p:nvSpPr>
          <p:cNvPr id="31" name="Google Shape;590;p4">
            <a:extLst>
              <a:ext uri="{FF2B5EF4-FFF2-40B4-BE49-F238E27FC236}">
                <a16:creationId xmlns:a16="http://schemas.microsoft.com/office/drawing/2014/main" id="{D56EDF2F-0648-E0DC-3E78-A0599DAEDE18}"/>
              </a:ext>
            </a:extLst>
          </p:cNvPr>
          <p:cNvSpPr/>
          <p:nvPr/>
        </p:nvSpPr>
        <p:spPr>
          <a:xfrm>
            <a:off x="1098622" y="6100109"/>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Company representative</a:t>
            </a:r>
            <a:endParaRPr sz="1000" dirty="0">
              <a:solidFill>
                <a:schemeClr val="dk1"/>
              </a:solidFill>
              <a:latin typeface="Open Sauce Bold"/>
              <a:ea typeface="Tahoma" panose="020B0604030504040204" pitchFamily="34" charset="0"/>
              <a:cs typeface="Tahoma" panose="020B0604030504040204" pitchFamily="34" charset="0"/>
            </a:endParaRPr>
          </a:p>
        </p:txBody>
      </p:sp>
      <p:grpSp>
        <p:nvGrpSpPr>
          <p:cNvPr id="23" name="Group 22">
            <a:extLst>
              <a:ext uri="{FF2B5EF4-FFF2-40B4-BE49-F238E27FC236}">
                <a16:creationId xmlns:a16="http://schemas.microsoft.com/office/drawing/2014/main" id="{F6E804E5-160C-19F6-C5AA-44FB4230D5F6}"/>
              </a:ext>
            </a:extLst>
          </p:cNvPr>
          <p:cNvGrpSpPr/>
          <p:nvPr/>
        </p:nvGrpSpPr>
        <p:grpSpPr>
          <a:xfrm>
            <a:off x="2723368" y="6100109"/>
            <a:ext cx="1472721" cy="288000"/>
            <a:chOff x="4346208" y="6679637"/>
            <a:chExt cx="1472721" cy="288000"/>
          </a:xfrm>
        </p:grpSpPr>
        <p:cxnSp>
          <p:nvCxnSpPr>
            <p:cNvPr id="27" name="Google Shape;586;p4">
              <a:extLst>
                <a:ext uri="{FF2B5EF4-FFF2-40B4-BE49-F238E27FC236}">
                  <a16:creationId xmlns:a16="http://schemas.microsoft.com/office/drawing/2014/main" id="{7DAE7AF8-4F78-A39B-9085-05F029F06B4F}"/>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28" name="Google Shape;590;p4">
              <a:extLst>
                <a:ext uri="{FF2B5EF4-FFF2-40B4-BE49-F238E27FC236}">
                  <a16:creationId xmlns:a16="http://schemas.microsoft.com/office/drawing/2014/main" id="{F52839E8-24A0-FF6F-570B-785145534AB8}"/>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Growth and development</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34" name="Group 33">
            <a:extLst>
              <a:ext uri="{FF2B5EF4-FFF2-40B4-BE49-F238E27FC236}">
                <a16:creationId xmlns:a16="http://schemas.microsoft.com/office/drawing/2014/main" id="{8AA04763-F70E-0502-A9E0-2FA50E92EDF3}"/>
              </a:ext>
            </a:extLst>
          </p:cNvPr>
          <p:cNvGrpSpPr/>
          <p:nvPr/>
        </p:nvGrpSpPr>
        <p:grpSpPr>
          <a:xfrm>
            <a:off x="1087007" y="6610194"/>
            <a:ext cx="1472721" cy="288000"/>
            <a:chOff x="4346208" y="6679637"/>
            <a:chExt cx="1472721" cy="288000"/>
          </a:xfrm>
        </p:grpSpPr>
        <p:cxnSp>
          <p:nvCxnSpPr>
            <p:cNvPr id="38" name="Google Shape;586;p4">
              <a:extLst>
                <a:ext uri="{FF2B5EF4-FFF2-40B4-BE49-F238E27FC236}">
                  <a16:creationId xmlns:a16="http://schemas.microsoft.com/office/drawing/2014/main" id="{2E66E231-A5A1-99AF-095D-C3ECF06BF560}"/>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39" name="Google Shape;590;p4">
              <a:extLst>
                <a:ext uri="{FF2B5EF4-FFF2-40B4-BE49-F238E27FC236}">
                  <a16:creationId xmlns:a16="http://schemas.microsoft.com/office/drawing/2014/main" id="{D7AF05BA-BC18-BFC0-942E-6D209FD4FFB6}"/>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Business performance</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35" name="Group 34">
            <a:extLst>
              <a:ext uri="{FF2B5EF4-FFF2-40B4-BE49-F238E27FC236}">
                <a16:creationId xmlns:a16="http://schemas.microsoft.com/office/drawing/2014/main" id="{743EA2DF-CCBB-EFE3-B0C9-B64B3D2A118F}"/>
              </a:ext>
            </a:extLst>
          </p:cNvPr>
          <p:cNvGrpSpPr/>
          <p:nvPr/>
        </p:nvGrpSpPr>
        <p:grpSpPr>
          <a:xfrm>
            <a:off x="2723368" y="6610194"/>
            <a:ext cx="1472721" cy="288000"/>
            <a:chOff x="4346208" y="6679637"/>
            <a:chExt cx="1472721" cy="288000"/>
          </a:xfrm>
        </p:grpSpPr>
        <p:cxnSp>
          <p:nvCxnSpPr>
            <p:cNvPr id="36" name="Google Shape;586;p4">
              <a:extLst>
                <a:ext uri="{FF2B5EF4-FFF2-40B4-BE49-F238E27FC236}">
                  <a16:creationId xmlns:a16="http://schemas.microsoft.com/office/drawing/2014/main" id="{009A4CCA-5BAB-9CCB-A7D0-A1339901FAFD}"/>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37" name="Google Shape;590;p4">
              <a:extLst>
                <a:ext uri="{FF2B5EF4-FFF2-40B4-BE49-F238E27FC236}">
                  <a16:creationId xmlns:a16="http://schemas.microsoft.com/office/drawing/2014/main" id="{BAE6E12F-CC31-7F27-B870-EFD0B25AE8A4}"/>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Public face</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42" name="Group 41">
            <a:extLst>
              <a:ext uri="{FF2B5EF4-FFF2-40B4-BE49-F238E27FC236}">
                <a16:creationId xmlns:a16="http://schemas.microsoft.com/office/drawing/2014/main" id="{021951B5-517D-C385-7FEA-ABDB3B96B161}"/>
              </a:ext>
            </a:extLst>
          </p:cNvPr>
          <p:cNvGrpSpPr/>
          <p:nvPr/>
        </p:nvGrpSpPr>
        <p:grpSpPr>
          <a:xfrm>
            <a:off x="5167325" y="5590024"/>
            <a:ext cx="3109082" cy="288000"/>
            <a:chOff x="1005187" y="5692607"/>
            <a:chExt cx="3109082" cy="288000"/>
          </a:xfrm>
        </p:grpSpPr>
        <p:grpSp>
          <p:nvGrpSpPr>
            <p:cNvPr id="58" name="Group 57">
              <a:extLst>
                <a:ext uri="{FF2B5EF4-FFF2-40B4-BE49-F238E27FC236}">
                  <a16:creationId xmlns:a16="http://schemas.microsoft.com/office/drawing/2014/main" id="{3B317AAF-7004-EB40-BBAF-4E84F5E0B0FA}"/>
                </a:ext>
              </a:extLst>
            </p:cNvPr>
            <p:cNvGrpSpPr/>
            <p:nvPr/>
          </p:nvGrpSpPr>
          <p:grpSpPr>
            <a:xfrm>
              <a:off x="1005187" y="5692607"/>
              <a:ext cx="1472721" cy="288000"/>
              <a:chOff x="4346208" y="6679637"/>
              <a:chExt cx="1472721" cy="288000"/>
            </a:xfrm>
          </p:grpSpPr>
          <p:cxnSp>
            <p:nvCxnSpPr>
              <p:cNvPr id="62" name="Google Shape;586;p4">
                <a:extLst>
                  <a:ext uri="{FF2B5EF4-FFF2-40B4-BE49-F238E27FC236}">
                    <a16:creationId xmlns:a16="http://schemas.microsoft.com/office/drawing/2014/main" id="{56D38529-044D-32C6-3C7D-0A1B48944881}"/>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63" name="Google Shape;590;p4">
                <a:extLst>
                  <a:ext uri="{FF2B5EF4-FFF2-40B4-BE49-F238E27FC236}">
                    <a16:creationId xmlns:a16="http://schemas.microsoft.com/office/drawing/2014/main" id="{9D02049E-A2F6-6048-5FE8-FBB3B342BB31}"/>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Sales</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59" name="Group 58">
              <a:extLst>
                <a:ext uri="{FF2B5EF4-FFF2-40B4-BE49-F238E27FC236}">
                  <a16:creationId xmlns:a16="http://schemas.microsoft.com/office/drawing/2014/main" id="{C7B20F09-9F38-FEB3-2541-4A2ADD294947}"/>
                </a:ext>
              </a:extLst>
            </p:cNvPr>
            <p:cNvGrpSpPr/>
            <p:nvPr/>
          </p:nvGrpSpPr>
          <p:grpSpPr>
            <a:xfrm>
              <a:off x="2641548" y="5692607"/>
              <a:ext cx="1472721" cy="288000"/>
              <a:chOff x="4346208" y="6679637"/>
              <a:chExt cx="1472721" cy="288000"/>
            </a:xfrm>
          </p:grpSpPr>
          <p:cxnSp>
            <p:nvCxnSpPr>
              <p:cNvPr id="60" name="Google Shape;586;p4">
                <a:extLst>
                  <a:ext uri="{FF2B5EF4-FFF2-40B4-BE49-F238E27FC236}">
                    <a16:creationId xmlns:a16="http://schemas.microsoft.com/office/drawing/2014/main" id="{EA5E8F47-3B7F-4043-C92B-28A05133CB1E}"/>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61" name="Google Shape;590;p4">
                <a:extLst>
                  <a:ext uri="{FF2B5EF4-FFF2-40B4-BE49-F238E27FC236}">
                    <a16:creationId xmlns:a16="http://schemas.microsoft.com/office/drawing/2014/main" id="{1155523E-E775-F197-01BA-A9FBE9EE7F82}"/>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Customer prospection</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grpSp>
        <p:nvGrpSpPr>
          <p:cNvPr id="43" name="Group 42">
            <a:extLst>
              <a:ext uri="{FF2B5EF4-FFF2-40B4-BE49-F238E27FC236}">
                <a16:creationId xmlns:a16="http://schemas.microsoft.com/office/drawing/2014/main" id="{76B629FB-2E3B-374B-A7B3-45CA95E3293E}"/>
              </a:ext>
            </a:extLst>
          </p:cNvPr>
          <p:cNvGrpSpPr/>
          <p:nvPr/>
        </p:nvGrpSpPr>
        <p:grpSpPr>
          <a:xfrm>
            <a:off x="5167325" y="6100109"/>
            <a:ext cx="3109082" cy="288000"/>
            <a:chOff x="1005187" y="5692607"/>
            <a:chExt cx="3109082" cy="288000"/>
          </a:xfrm>
        </p:grpSpPr>
        <p:grpSp>
          <p:nvGrpSpPr>
            <p:cNvPr id="52" name="Group 51">
              <a:extLst>
                <a:ext uri="{FF2B5EF4-FFF2-40B4-BE49-F238E27FC236}">
                  <a16:creationId xmlns:a16="http://schemas.microsoft.com/office/drawing/2014/main" id="{14FA63CA-152E-FE7A-8AA9-A7EC20C0B5B3}"/>
                </a:ext>
              </a:extLst>
            </p:cNvPr>
            <p:cNvGrpSpPr/>
            <p:nvPr/>
          </p:nvGrpSpPr>
          <p:grpSpPr>
            <a:xfrm>
              <a:off x="1005187" y="5692607"/>
              <a:ext cx="1472721" cy="288000"/>
              <a:chOff x="4346208" y="6679637"/>
              <a:chExt cx="1472721" cy="288000"/>
            </a:xfrm>
          </p:grpSpPr>
          <p:cxnSp>
            <p:nvCxnSpPr>
              <p:cNvPr id="56" name="Google Shape;586;p4">
                <a:extLst>
                  <a:ext uri="{FF2B5EF4-FFF2-40B4-BE49-F238E27FC236}">
                    <a16:creationId xmlns:a16="http://schemas.microsoft.com/office/drawing/2014/main" id="{5CD09DEC-E6ED-6A97-4E61-08F6F58C5B9C}"/>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57" name="Google Shape;590;p4">
                <a:extLst>
                  <a:ext uri="{FF2B5EF4-FFF2-40B4-BE49-F238E27FC236}">
                    <a16:creationId xmlns:a16="http://schemas.microsoft.com/office/drawing/2014/main" id="{2B755230-6B11-3A62-5BC5-0D4D2BDC7426}"/>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Customer relations</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53" name="Group 52">
              <a:extLst>
                <a:ext uri="{FF2B5EF4-FFF2-40B4-BE49-F238E27FC236}">
                  <a16:creationId xmlns:a16="http://schemas.microsoft.com/office/drawing/2014/main" id="{8BA59DBE-E190-AF1F-1CFF-FB2FA873B63C}"/>
                </a:ext>
              </a:extLst>
            </p:cNvPr>
            <p:cNvGrpSpPr/>
            <p:nvPr/>
          </p:nvGrpSpPr>
          <p:grpSpPr>
            <a:xfrm>
              <a:off x="2641548" y="5692607"/>
              <a:ext cx="1472721" cy="288000"/>
              <a:chOff x="4346208" y="6679637"/>
              <a:chExt cx="1472721" cy="288000"/>
            </a:xfrm>
          </p:grpSpPr>
          <p:cxnSp>
            <p:nvCxnSpPr>
              <p:cNvPr id="54" name="Google Shape;586;p4">
                <a:extLst>
                  <a:ext uri="{FF2B5EF4-FFF2-40B4-BE49-F238E27FC236}">
                    <a16:creationId xmlns:a16="http://schemas.microsoft.com/office/drawing/2014/main" id="{25FB3151-54CB-222A-8047-9B892B63BCA2}"/>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55" name="Google Shape;590;p4">
                <a:extLst>
                  <a:ext uri="{FF2B5EF4-FFF2-40B4-BE49-F238E27FC236}">
                    <a16:creationId xmlns:a16="http://schemas.microsoft.com/office/drawing/2014/main" id="{8D4B4B3A-66EF-996B-2DF9-29C15EAEB58F}"/>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Client contact</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grpSp>
        <p:nvGrpSpPr>
          <p:cNvPr id="44" name="Group 43">
            <a:extLst>
              <a:ext uri="{FF2B5EF4-FFF2-40B4-BE49-F238E27FC236}">
                <a16:creationId xmlns:a16="http://schemas.microsoft.com/office/drawing/2014/main" id="{74705E7F-653D-B917-94CE-45549CD5E19B}"/>
              </a:ext>
            </a:extLst>
          </p:cNvPr>
          <p:cNvGrpSpPr/>
          <p:nvPr/>
        </p:nvGrpSpPr>
        <p:grpSpPr>
          <a:xfrm>
            <a:off x="5167325" y="6610194"/>
            <a:ext cx="3109082" cy="288000"/>
            <a:chOff x="1005187" y="5692607"/>
            <a:chExt cx="3109082" cy="288000"/>
          </a:xfrm>
        </p:grpSpPr>
        <p:grpSp>
          <p:nvGrpSpPr>
            <p:cNvPr id="45" name="Group 44">
              <a:extLst>
                <a:ext uri="{FF2B5EF4-FFF2-40B4-BE49-F238E27FC236}">
                  <a16:creationId xmlns:a16="http://schemas.microsoft.com/office/drawing/2014/main" id="{922F5FC3-02A5-784A-182B-50B82AEF08E6}"/>
                </a:ext>
              </a:extLst>
            </p:cNvPr>
            <p:cNvGrpSpPr/>
            <p:nvPr/>
          </p:nvGrpSpPr>
          <p:grpSpPr>
            <a:xfrm>
              <a:off x="1005187" y="5692607"/>
              <a:ext cx="1472721" cy="288000"/>
              <a:chOff x="4346208" y="6679637"/>
              <a:chExt cx="1472721" cy="288000"/>
            </a:xfrm>
          </p:grpSpPr>
          <p:cxnSp>
            <p:nvCxnSpPr>
              <p:cNvPr id="50" name="Google Shape;586;p4">
                <a:extLst>
                  <a:ext uri="{FF2B5EF4-FFF2-40B4-BE49-F238E27FC236}">
                    <a16:creationId xmlns:a16="http://schemas.microsoft.com/office/drawing/2014/main" id="{B0421E02-E23F-D5DD-3F4E-F72A21302EEB}"/>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51" name="Google Shape;590;p4">
                <a:extLst>
                  <a:ext uri="{FF2B5EF4-FFF2-40B4-BE49-F238E27FC236}">
                    <a16:creationId xmlns:a16="http://schemas.microsoft.com/office/drawing/2014/main" id="{34CCA316-B505-00C8-99BF-71EE5425C89B}"/>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Marketing</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46" name="Group 45">
              <a:extLst>
                <a:ext uri="{FF2B5EF4-FFF2-40B4-BE49-F238E27FC236}">
                  <a16:creationId xmlns:a16="http://schemas.microsoft.com/office/drawing/2014/main" id="{AD7AFF0A-E666-A61A-DF06-F455FF5AA1F5}"/>
                </a:ext>
              </a:extLst>
            </p:cNvPr>
            <p:cNvGrpSpPr/>
            <p:nvPr/>
          </p:nvGrpSpPr>
          <p:grpSpPr>
            <a:xfrm>
              <a:off x="2641548" y="5692607"/>
              <a:ext cx="1472721" cy="288000"/>
              <a:chOff x="4346208" y="6679637"/>
              <a:chExt cx="1472721" cy="288000"/>
            </a:xfrm>
          </p:grpSpPr>
          <p:cxnSp>
            <p:nvCxnSpPr>
              <p:cNvPr id="47" name="Google Shape;586;p4">
                <a:extLst>
                  <a:ext uri="{FF2B5EF4-FFF2-40B4-BE49-F238E27FC236}">
                    <a16:creationId xmlns:a16="http://schemas.microsoft.com/office/drawing/2014/main" id="{077C3A47-C9DD-B26D-50F5-B76B92D08525}"/>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49" name="Google Shape;590;p4">
                <a:extLst>
                  <a:ext uri="{FF2B5EF4-FFF2-40B4-BE49-F238E27FC236}">
                    <a16:creationId xmlns:a16="http://schemas.microsoft.com/office/drawing/2014/main" id="{641E6676-72D7-BE59-7A29-E0804CA9049B}"/>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Social media</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grpSp>
        <p:nvGrpSpPr>
          <p:cNvPr id="65" name="Group 64">
            <a:extLst>
              <a:ext uri="{FF2B5EF4-FFF2-40B4-BE49-F238E27FC236}">
                <a16:creationId xmlns:a16="http://schemas.microsoft.com/office/drawing/2014/main" id="{7A325272-CEE5-A4BD-5000-D19122C70E17}"/>
              </a:ext>
            </a:extLst>
          </p:cNvPr>
          <p:cNvGrpSpPr/>
          <p:nvPr/>
        </p:nvGrpSpPr>
        <p:grpSpPr>
          <a:xfrm>
            <a:off x="9247642" y="5590024"/>
            <a:ext cx="3109082" cy="288000"/>
            <a:chOff x="1005187" y="5692607"/>
            <a:chExt cx="3109082" cy="288000"/>
          </a:xfrm>
        </p:grpSpPr>
        <p:grpSp>
          <p:nvGrpSpPr>
            <p:cNvPr id="80" name="Group 79">
              <a:extLst>
                <a:ext uri="{FF2B5EF4-FFF2-40B4-BE49-F238E27FC236}">
                  <a16:creationId xmlns:a16="http://schemas.microsoft.com/office/drawing/2014/main" id="{C0C31B5A-31E2-F8E9-DC9B-6B28150447D4}"/>
                </a:ext>
              </a:extLst>
            </p:cNvPr>
            <p:cNvGrpSpPr/>
            <p:nvPr/>
          </p:nvGrpSpPr>
          <p:grpSpPr>
            <a:xfrm>
              <a:off x="1005187" y="5692607"/>
              <a:ext cx="1472721" cy="288000"/>
              <a:chOff x="4346208" y="6679637"/>
              <a:chExt cx="1472721" cy="288000"/>
            </a:xfrm>
          </p:grpSpPr>
          <p:cxnSp>
            <p:nvCxnSpPr>
              <p:cNvPr id="84" name="Google Shape;586;p4">
                <a:extLst>
                  <a:ext uri="{FF2B5EF4-FFF2-40B4-BE49-F238E27FC236}">
                    <a16:creationId xmlns:a16="http://schemas.microsoft.com/office/drawing/2014/main" id="{0915B0BD-2107-6566-D39C-EFE4D975514D}"/>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85" name="Google Shape;590;p4">
                <a:extLst>
                  <a:ext uri="{FF2B5EF4-FFF2-40B4-BE49-F238E27FC236}">
                    <a16:creationId xmlns:a16="http://schemas.microsoft.com/office/drawing/2014/main" id="{ED265A12-F991-26CB-6642-706482BF2BA5}"/>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Financial planning</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81" name="Group 80">
              <a:extLst>
                <a:ext uri="{FF2B5EF4-FFF2-40B4-BE49-F238E27FC236}">
                  <a16:creationId xmlns:a16="http://schemas.microsoft.com/office/drawing/2014/main" id="{6CBA80E2-0517-10D7-BC9A-209536C1FD3E}"/>
                </a:ext>
              </a:extLst>
            </p:cNvPr>
            <p:cNvGrpSpPr/>
            <p:nvPr/>
          </p:nvGrpSpPr>
          <p:grpSpPr>
            <a:xfrm>
              <a:off x="2641548" y="5692607"/>
              <a:ext cx="1472721" cy="288000"/>
              <a:chOff x="4346208" y="6679637"/>
              <a:chExt cx="1472721" cy="288000"/>
            </a:xfrm>
          </p:grpSpPr>
          <p:cxnSp>
            <p:nvCxnSpPr>
              <p:cNvPr id="82" name="Google Shape;586;p4">
                <a:extLst>
                  <a:ext uri="{FF2B5EF4-FFF2-40B4-BE49-F238E27FC236}">
                    <a16:creationId xmlns:a16="http://schemas.microsoft.com/office/drawing/2014/main" id="{BA6329E1-BA40-C02C-31DC-C3E5E88D1524}"/>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83" name="Google Shape;590;p4">
                <a:extLst>
                  <a:ext uri="{FF2B5EF4-FFF2-40B4-BE49-F238E27FC236}">
                    <a16:creationId xmlns:a16="http://schemas.microsoft.com/office/drawing/2014/main" id="{F37724BF-21C6-97E8-0686-890A1F4F4A95}"/>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Financial reporting</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grpSp>
        <p:nvGrpSpPr>
          <p:cNvPr id="66" name="Group 65">
            <a:extLst>
              <a:ext uri="{FF2B5EF4-FFF2-40B4-BE49-F238E27FC236}">
                <a16:creationId xmlns:a16="http://schemas.microsoft.com/office/drawing/2014/main" id="{61F0CF2E-71AD-8AFD-2B42-96535CE4EDFA}"/>
              </a:ext>
            </a:extLst>
          </p:cNvPr>
          <p:cNvGrpSpPr/>
          <p:nvPr/>
        </p:nvGrpSpPr>
        <p:grpSpPr>
          <a:xfrm>
            <a:off x="9247642" y="6100109"/>
            <a:ext cx="3109082" cy="288000"/>
            <a:chOff x="1005187" y="5692607"/>
            <a:chExt cx="3109082" cy="288000"/>
          </a:xfrm>
        </p:grpSpPr>
        <p:grpSp>
          <p:nvGrpSpPr>
            <p:cNvPr id="74" name="Group 73">
              <a:extLst>
                <a:ext uri="{FF2B5EF4-FFF2-40B4-BE49-F238E27FC236}">
                  <a16:creationId xmlns:a16="http://schemas.microsoft.com/office/drawing/2014/main" id="{1BE3CFB4-B119-8FC5-12AF-9EAC56367241}"/>
                </a:ext>
              </a:extLst>
            </p:cNvPr>
            <p:cNvGrpSpPr/>
            <p:nvPr/>
          </p:nvGrpSpPr>
          <p:grpSpPr>
            <a:xfrm>
              <a:off x="1005187" y="5692607"/>
              <a:ext cx="1472721" cy="288000"/>
              <a:chOff x="4346208" y="6679637"/>
              <a:chExt cx="1472721" cy="288000"/>
            </a:xfrm>
          </p:grpSpPr>
          <p:cxnSp>
            <p:nvCxnSpPr>
              <p:cNvPr id="78" name="Google Shape;586;p4">
                <a:extLst>
                  <a:ext uri="{FF2B5EF4-FFF2-40B4-BE49-F238E27FC236}">
                    <a16:creationId xmlns:a16="http://schemas.microsoft.com/office/drawing/2014/main" id="{D4218718-0126-CA94-A9A9-E35B91A1FE85}"/>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79" name="Google Shape;590;p4">
                <a:extLst>
                  <a:ext uri="{FF2B5EF4-FFF2-40B4-BE49-F238E27FC236}">
                    <a16:creationId xmlns:a16="http://schemas.microsoft.com/office/drawing/2014/main" id="{AC926303-7021-A5A5-D8B4-376C933A740B}"/>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Risk management</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75" name="Group 74">
              <a:extLst>
                <a:ext uri="{FF2B5EF4-FFF2-40B4-BE49-F238E27FC236}">
                  <a16:creationId xmlns:a16="http://schemas.microsoft.com/office/drawing/2014/main" id="{2B6809F5-9C7E-94E3-AB58-CABE26134489}"/>
                </a:ext>
              </a:extLst>
            </p:cNvPr>
            <p:cNvGrpSpPr/>
            <p:nvPr/>
          </p:nvGrpSpPr>
          <p:grpSpPr>
            <a:xfrm>
              <a:off x="2641548" y="5692607"/>
              <a:ext cx="1472721" cy="288000"/>
              <a:chOff x="4346208" y="6679637"/>
              <a:chExt cx="1472721" cy="288000"/>
            </a:xfrm>
          </p:grpSpPr>
          <p:cxnSp>
            <p:nvCxnSpPr>
              <p:cNvPr id="76" name="Google Shape;586;p4">
                <a:extLst>
                  <a:ext uri="{FF2B5EF4-FFF2-40B4-BE49-F238E27FC236}">
                    <a16:creationId xmlns:a16="http://schemas.microsoft.com/office/drawing/2014/main" id="{E7734E73-5790-B82C-782B-4ED382C3DEEB}"/>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77" name="Google Shape;590;p4">
                <a:extLst>
                  <a:ext uri="{FF2B5EF4-FFF2-40B4-BE49-F238E27FC236}">
                    <a16:creationId xmlns:a16="http://schemas.microsoft.com/office/drawing/2014/main" id="{AF114782-918B-5E8B-026D-B7ABD490D5A9}"/>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Strategy</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grpSp>
        <p:nvGrpSpPr>
          <p:cNvPr id="67" name="Group 66">
            <a:extLst>
              <a:ext uri="{FF2B5EF4-FFF2-40B4-BE49-F238E27FC236}">
                <a16:creationId xmlns:a16="http://schemas.microsoft.com/office/drawing/2014/main" id="{1DBAF2CF-32A1-BE09-8CB8-D8E587FF44D8}"/>
              </a:ext>
            </a:extLst>
          </p:cNvPr>
          <p:cNvGrpSpPr/>
          <p:nvPr/>
        </p:nvGrpSpPr>
        <p:grpSpPr>
          <a:xfrm>
            <a:off x="9247642" y="6610194"/>
            <a:ext cx="3109082" cy="288000"/>
            <a:chOff x="1005187" y="5692607"/>
            <a:chExt cx="3109082" cy="288000"/>
          </a:xfrm>
        </p:grpSpPr>
        <p:grpSp>
          <p:nvGrpSpPr>
            <p:cNvPr id="68" name="Group 67">
              <a:extLst>
                <a:ext uri="{FF2B5EF4-FFF2-40B4-BE49-F238E27FC236}">
                  <a16:creationId xmlns:a16="http://schemas.microsoft.com/office/drawing/2014/main" id="{D99CBCD0-76BE-7FDF-6035-668B7F73A3FA}"/>
                </a:ext>
              </a:extLst>
            </p:cNvPr>
            <p:cNvGrpSpPr/>
            <p:nvPr/>
          </p:nvGrpSpPr>
          <p:grpSpPr>
            <a:xfrm>
              <a:off x="1005187" y="5692607"/>
              <a:ext cx="1472721" cy="288000"/>
              <a:chOff x="4346208" y="6679637"/>
              <a:chExt cx="1472721" cy="288000"/>
            </a:xfrm>
          </p:grpSpPr>
          <p:cxnSp>
            <p:nvCxnSpPr>
              <p:cNvPr id="72" name="Google Shape;586;p4">
                <a:extLst>
                  <a:ext uri="{FF2B5EF4-FFF2-40B4-BE49-F238E27FC236}">
                    <a16:creationId xmlns:a16="http://schemas.microsoft.com/office/drawing/2014/main" id="{D71C4252-F1AF-993C-AED9-84D35108FB53}"/>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73" name="Google Shape;590;p4">
                <a:extLst>
                  <a:ext uri="{FF2B5EF4-FFF2-40B4-BE49-F238E27FC236}">
                    <a16:creationId xmlns:a16="http://schemas.microsoft.com/office/drawing/2014/main" id="{4DF76067-8BE3-7074-9536-FB084F762575}"/>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Investor relations</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nvGrpSpPr>
            <p:cNvPr id="69" name="Group 68">
              <a:extLst>
                <a:ext uri="{FF2B5EF4-FFF2-40B4-BE49-F238E27FC236}">
                  <a16:creationId xmlns:a16="http://schemas.microsoft.com/office/drawing/2014/main" id="{1A8606EF-FEFE-EB0F-58D0-515A56497689}"/>
                </a:ext>
              </a:extLst>
            </p:cNvPr>
            <p:cNvGrpSpPr/>
            <p:nvPr/>
          </p:nvGrpSpPr>
          <p:grpSpPr>
            <a:xfrm>
              <a:off x="2641548" y="5692607"/>
              <a:ext cx="1472721" cy="288000"/>
              <a:chOff x="4346208" y="6679637"/>
              <a:chExt cx="1472721" cy="288000"/>
            </a:xfrm>
          </p:grpSpPr>
          <p:cxnSp>
            <p:nvCxnSpPr>
              <p:cNvPr id="70" name="Google Shape;586;p4">
                <a:extLst>
                  <a:ext uri="{FF2B5EF4-FFF2-40B4-BE49-F238E27FC236}">
                    <a16:creationId xmlns:a16="http://schemas.microsoft.com/office/drawing/2014/main" id="{16DE754C-33AF-326F-0BB6-4D1E3020B5EC}"/>
                  </a:ext>
                </a:extLst>
              </p:cNvPr>
              <p:cNvCxnSpPr/>
              <p:nvPr/>
            </p:nvCxnSpPr>
            <p:spPr>
              <a:xfrm>
                <a:off x="4346208" y="6863539"/>
                <a:ext cx="90711" cy="96408"/>
              </a:xfrm>
              <a:prstGeom prst="straightConnector1">
                <a:avLst/>
              </a:prstGeom>
              <a:noFill/>
              <a:ln w="79375" cap="flat" cmpd="sng">
                <a:solidFill>
                  <a:srgbClr val="27B6F6"/>
                </a:solidFill>
                <a:prstDash val="solid"/>
                <a:round/>
                <a:headEnd type="none" w="sm" len="sm"/>
                <a:tailEnd type="none" w="sm" len="sm"/>
              </a:ln>
            </p:spPr>
          </p:cxnSp>
          <p:sp>
            <p:nvSpPr>
              <p:cNvPr id="71" name="Google Shape;590;p4">
                <a:extLst>
                  <a:ext uri="{FF2B5EF4-FFF2-40B4-BE49-F238E27FC236}">
                    <a16:creationId xmlns:a16="http://schemas.microsoft.com/office/drawing/2014/main" id="{8B015065-C55C-24FC-ABD3-19A20CE97715}"/>
                  </a:ext>
                </a:extLst>
              </p:cNvPr>
              <p:cNvSpPr/>
              <p:nvPr/>
            </p:nvSpPr>
            <p:spPr>
              <a:xfrm>
                <a:off x="4357823" y="6679637"/>
                <a:ext cx="1461106" cy="288000"/>
              </a:xfrm>
              <a:prstGeom prst="roundRect">
                <a:avLst>
                  <a:gd name="adj" fmla="val 50000"/>
                </a:avLst>
              </a:prstGeom>
              <a:noFill/>
              <a:ln w="127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solidFill>
                      <a:schemeClr val="dk1"/>
                    </a:solidFill>
                    <a:latin typeface="Open Sauce Bold"/>
                    <a:ea typeface="Tahoma" panose="020B0604030504040204" pitchFamily="34" charset="0"/>
                    <a:cs typeface="Tahoma" panose="020B0604030504040204" pitchFamily="34" charset="0"/>
                    <a:sym typeface="Montserrat Medium"/>
                  </a:rPr>
                  <a:t>Financial control</a:t>
                </a:r>
                <a:endParaRPr sz="1000" dirty="0">
                  <a:solidFill>
                    <a:schemeClr val="dk1"/>
                  </a:solidFill>
                  <a:latin typeface="Open Sauce Bold"/>
                  <a:ea typeface="Tahoma" panose="020B0604030504040204" pitchFamily="34" charset="0"/>
                  <a:cs typeface="Tahoma" panose="020B0604030504040204" pitchFamily="34" charset="0"/>
                </a:endParaRPr>
              </a:p>
            </p:txBody>
          </p:sp>
        </p:grpSp>
      </p:grpSp>
      <p:pic>
        <p:nvPicPr>
          <p:cNvPr id="1026" name="Picture 2" descr="SOKOTRA Capital Ltd. Led Consortium Acquires 100% of L'Aquaculture  Tunisienne (&quot;AT&quot;)">
            <a:extLst>
              <a:ext uri="{FF2B5EF4-FFF2-40B4-BE49-F238E27FC236}">
                <a16:creationId xmlns:a16="http://schemas.microsoft.com/office/drawing/2014/main" id="{F0B9156C-06F2-CBE9-1381-2F0A86C3C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21" t="-38700" r="-9221" b="-38700"/>
          <a:stretch/>
        </p:blipFill>
        <p:spPr bwMode="auto">
          <a:xfrm>
            <a:off x="1087007" y="4645641"/>
            <a:ext cx="669880" cy="669880"/>
          </a:xfrm>
          <a:prstGeom prst="roundRect">
            <a:avLst/>
          </a:prstGeom>
          <a:solidFill>
            <a:schemeClr val="bg1"/>
          </a:solidFill>
          <a:ln>
            <a:solidFill>
              <a:schemeClr val="accent1"/>
            </a:solidFill>
          </a:ln>
        </p:spPr>
      </p:pic>
      <p:pic>
        <p:nvPicPr>
          <p:cNvPr id="107" name="Picture 4" descr="SMU - South Mediterranean University (MSB- MedTech-LCI) logo">
            <a:extLst>
              <a:ext uri="{FF2B5EF4-FFF2-40B4-BE49-F238E27FC236}">
                <a16:creationId xmlns:a16="http://schemas.microsoft.com/office/drawing/2014/main" id="{A5F85ADE-A7A0-2D30-6D4D-668AD316A0C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30" t="4330" r="4330" b="4330"/>
          <a:stretch/>
        </p:blipFill>
        <p:spPr bwMode="auto">
          <a:xfrm>
            <a:off x="3526489" y="4645921"/>
            <a:ext cx="669600" cy="669600"/>
          </a:xfrm>
          <a:prstGeom prst="roundRect">
            <a:avLst/>
          </a:prstGeom>
          <a:solidFill>
            <a:schemeClr val="bg1"/>
          </a:solidFill>
          <a:ln>
            <a:solidFill>
              <a:schemeClr val="accent1"/>
            </a:solidFill>
          </a:ln>
        </p:spPr>
      </p:pic>
      <p:pic>
        <p:nvPicPr>
          <p:cNvPr id="108" name="Picture 6" descr="Mediterranean Institute of Technology (Fees &amp; Reviews): Tunis, Tunisia">
            <a:extLst>
              <a:ext uri="{FF2B5EF4-FFF2-40B4-BE49-F238E27FC236}">
                <a16:creationId xmlns:a16="http://schemas.microsoft.com/office/drawing/2014/main" id="{7CB56ED2-4ADE-9BC7-66B1-78D3941A47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3141" y="4645921"/>
            <a:ext cx="669600" cy="669600"/>
          </a:xfrm>
          <a:prstGeom prst="roundRect">
            <a:avLst/>
          </a:prstGeom>
          <a:solidFill>
            <a:schemeClr val="bg1"/>
          </a:solidFill>
          <a:ln>
            <a:solidFill>
              <a:schemeClr val="accent1"/>
            </a:solidFill>
          </a:ln>
        </p:spPr>
      </p:pic>
      <p:pic>
        <p:nvPicPr>
          <p:cNvPr id="109" name="Picture 8" descr="Sustainable Software Engineering for a better tomorrow - Think-it">
            <a:extLst>
              <a:ext uri="{FF2B5EF4-FFF2-40B4-BE49-F238E27FC236}">
                <a16:creationId xmlns:a16="http://schemas.microsoft.com/office/drawing/2014/main" id="{8D2C4C54-B696-3FA1-DD00-B9712F8C11F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191" t="-77704" r="-11191" b="-77704"/>
          <a:stretch/>
        </p:blipFill>
        <p:spPr bwMode="auto">
          <a:xfrm>
            <a:off x="1900074" y="4645921"/>
            <a:ext cx="669600" cy="669600"/>
          </a:xfrm>
          <a:prstGeom prst="roundRect">
            <a:avLst/>
          </a:prstGeom>
          <a:solidFill>
            <a:schemeClr val="bg1"/>
          </a:solidFill>
          <a:ln>
            <a:solidFill>
              <a:schemeClr val="accent1"/>
            </a:solidFill>
          </a:ln>
        </p:spPr>
      </p:pic>
      <p:pic>
        <p:nvPicPr>
          <p:cNvPr id="111" name="Picture 10" descr="Aptenia  logo">
            <a:extLst>
              <a:ext uri="{FF2B5EF4-FFF2-40B4-BE49-F238E27FC236}">
                <a16:creationId xmlns:a16="http://schemas.microsoft.com/office/drawing/2014/main" id="{BB0338EF-B7CF-9AB1-347D-C3CD1C7BFA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7325" y="4645921"/>
            <a:ext cx="669600" cy="669600"/>
          </a:xfrm>
          <a:prstGeom prst="roundRect">
            <a:avLst/>
          </a:prstGeom>
          <a:solidFill>
            <a:schemeClr val="bg1"/>
          </a:solidFill>
          <a:ln>
            <a:solidFill>
              <a:schemeClr val="accent1"/>
            </a:solidFill>
          </a:ln>
        </p:spPr>
      </p:pic>
      <p:pic>
        <p:nvPicPr>
          <p:cNvPr id="112" name="Picture 12" descr="iaelyon School of Management logo">
            <a:extLst>
              <a:ext uri="{FF2B5EF4-FFF2-40B4-BE49-F238E27FC236}">
                <a16:creationId xmlns:a16="http://schemas.microsoft.com/office/drawing/2014/main" id="{C0CEFFA2-2461-70C9-27E4-8BC4BD661E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6807" y="4645921"/>
            <a:ext cx="669600" cy="669600"/>
          </a:xfrm>
          <a:prstGeom prst="roundRect">
            <a:avLst/>
          </a:prstGeom>
          <a:solidFill>
            <a:schemeClr val="bg1"/>
          </a:solidFill>
          <a:ln>
            <a:solidFill>
              <a:schemeClr val="accent1"/>
            </a:solidFill>
          </a:ln>
        </p:spPr>
      </p:pic>
      <p:pic>
        <p:nvPicPr>
          <p:cNvPr id="115" name="Picture 14" descr="Euridis Business School logo">
            <a:extLst>
              <a:ext uri="{FF2B5EF4-FFF2-40B4-BE49-F238E27FC236}">
                <a16:creationId xmlns:a16="http://schemas.microsoft.com/office/drawing/2014/main" id="{E6C984E7-F19B-60B1-845B-9C5D2897DD7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085" t="4085" r="4085" b="4085"/>
          <a:stretch/>
        </p:blipFill>
        <p:spPr bwMode="auto">
          <a:xfrm>
            <a:off x="6793739" y="4645921"/>
            <a:ext cx="669600" cy="669600"/>
          </a:xfrm>
          <a:prstGeom prst="roundRect">
            <a:avLst/>
          </a:prstGeom>
          <a:solidFill>
            <a:schemeClr val="bg1"/>
          </a:solidFill>
          <a:ln>
            <a:solidFill>
              <a:schemeClr val="accent1"/>
            </a:solidFill>
          </a:ln>
        </p:spPr>
      </p:pic>
      <p:pic>
        <p:nvPicPr>
          <p:cNvPr id="117" name="Picture 116">
            <a:extLst>
              <a:ext uri="{FF2B5EF4-FFF2-40B4-BE49-F238E27FC236}">
                <a16:creationId xmlns:a16="http://schemas.microsoft.com/office/drawing/2014/main" id="{4139E63F-3593-0516-6E48-E6A52A9007ED}"/>
              </a:ext>
            </a:extLst>
          </p:cNvPr>
          <p:cNvPicPr>
            <a:picLocks noChangeAspect="1"/>
          </p:cNvPicPr>
          <p:nvPr/>
        </p:nvPicPr>
        <p:blipFill rotWithShape="1">
          <a:blip r:embed="rId14"/>
          <a:srcRect l="12785" t="12785" r="12785" b="12785"/>
          <a:stretch/>
        </p:blipFill>
        <p:spPr>
          <a:xfrm>
            <a:off x="5980672" y="4645921"/>
            <a:ext cx="669600" cy="669600"/>
          </a:xfrm>
          <a:prstGeom prst="roundRect">
            <a:avLst/>
          </a:prstGeom>
          <a:solidFill>
            <a:schemeClr val="bg1"/>
          </a:solidFill>
          <a:ln>
            <a:solidFill>
              <a:schemeClr val="accent1"/>
            </a:solidFill>
          </a:ln>
        </p:spPr>
      </p:pic>
      <p:pic>
        <p:nvPicPr>
          <p:cNvPr id="118" name="Picture 16" descr="EY logo">
            <a:extLst>
              <a:ext uri="{FF2B5EF4-FFF2-40B4-BE49-F238E27FC236}">
                <a16:creationId xmlns:a16="http://schemas.microsoft.com/office/drawing/2014/main" id="{1C150648-6200-865F-BB56-D30A287128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47922" y="4645921"/>
            <a:ext cx="669600" cy="669600"/>
          </a:xfrm>
          <a:prstGeom prst="roundRect">
            <a:avLst/>
          </a:prstGeom>
          <a:solidFill>
            <a:schemeClr val="bg1"/>
          </a:solidFill>
          <a:ln>
            <a:solidFill>
              <a:schemeClr val="accent1"/>
            </a:solidFill>
          </a:ln>
        </p:spPr>
      </p:pic>
      <p:pic>
        <p:nvPicPr>
          <p:cNvPr id="123" name="Picture 18" descr="KPMG logo">
            <a:extLst>
              <a:ext uri="{FF2B5EF4-FFF2-40B4-BE49-F238E27FC236}">
                <a16:creationId xmlns:a16="http://schemas.microsoft.com/office/drawing/2014/main" id="{A98B04D6-A711-555A-F969-956FC02830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60989" y="4645921"/>
            <a:ext cx="669600" cy="669600"/>
          </a:xfrm>
          <a:prstGeom prst="roundRect">
            <a:avLst/>
          </a:prstGeom>
          <a:solidFill>
            <a:schemeClr val="bg1"/>
          </a:solidFill>
          <a:ln>
            <a:solidFill>
              <a:schemeClr val="accent1"/>
            </a:solidFill>
          </a:ln>
        </p:spPr>
      </p:pic>
      <p:pic>
        <p:nvPicPr>
          <p:cNvPr id="125" name="Picture 20" descr="SKEMA Business School logo">
            <a:extLst>
              <a:ext uri="{FF2B5EF4-FFF2-40B4-BE49-F238E27FC236}">
                <a16:creationId xmlns:a16="http://schemas.microsoft.com/office/drawing/2014/main" id="{F59A45D6-931C-DB36-2E30-03E28865B7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74056" y="4645921"/>
            <a:ext cx="669600" cy="669600"/>
          </a:xfrm>
          <a:prstGeom prst="roundRect">
            <a:avLst/>
          </a:prstGeom>
          <a:solidFill>
            <a:schemeClr val="bg1"/>
          </a:solidFill>
          <a:ln>
            <a:solidFill>
              <a:schemeClr val="accent1"/>
            </a:solidFill>
          </a:ln>
        </p:spPr>
      </p:pic>
      <p:pic>
        <p:nvPicPr>
          <p:cNvPr id="126" name="Picture 22" descr="Université Côte d'Azur logo">
            <a:extLst>
              <a:ext uri="{FF2B5EF4-FFF2-40B4-BE49-F238E27FC236}">
                <a16:creationId xmlns:a16="http://schemas.microsoft.com/office/drawing/2014/main" id="{F5A7A49F-06B1-F1A6-D108-DADDF697F11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686844" y="4645921"/>
            <a:ext cx="669600" cy="669600"/>
          </a:xfrm>
          <a:prstGeom prst="roundRect">
            <a:avLst/>
          </a:prstGeom>
          <a:solidFill>
            <a:schemeClr val="bg1"/>
          </a:solidFill>
          <a:ln>
            <a:solidFill>
              <a:schemeClr val="accent1"/>
            </a:solidFill>
          </a:ln>
        </p:spPr>
      </p:pic>
      <p:pic>
        <p:nvPicPr>
          <p:cNvPr id="133" name="Graphic 132">
            <a:extLst>
              <a:ext uri="{FF2B5EF4-FFF2-40B4-BE49-F238E27FC236}">
                <a16:creationId xmlns:a16="http://schemas.microsoft.com/office/drawing/2014/main" id="{B1CE82D7-C8A8-5C5C-BDE5-B4E74CB34C5A}"/>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38465" t="45239" r="54178" b="45239"/>
          <a:stretch/>
        </p:blipFill>
        <p:spPr>
          <a:xfrm>
            <a:off x="12566907" y="56629"/>
            <a:ext cx="690841" cy="894150"/>
          </a:xfrm>
          <a:prstGeom prst="rect">
            <a:avLst/>
          </a:prstGeom>
        </p:spPr>
      </p:pic>
    </p:spTree>
    <p:extLst>
      <p:ext uri="{BB962C8B-B14F-4D97-AF65-F5344CB8AC3E}">
        <p14:creationId xmlns:p14="http://schemas.microsoft.com/office/powerpoint/2010/main" val="441743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67FDFBF-515F-3440-180A-B1FFE7901405}"/>
              </a:ext>
            </a:extLst>
          </p:cNvPr>
          <p:cNvSpPr/>
          <p:nvPr/>
        </p:nvSpPr>
        <p:spPr>
          <a:xfrm>
            <a:off x="502665" y="1371600"/>
            <a:ext cx="11857055" cy="566224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p>
            <a:pPr algn="ctr"/>
            <a:endParaRPr lang="fr-FR" sz="1337">
              <a:latin typeface="Corbel" panose="020B0503020204020204" pitchFamily="34" charset="0"/>
            </a:endParaRPr>
          </a:p>
        </p:txBody>
      </p:sp>
      <p:sp>
        <p:nvSpPr>
          <p:cNvPr id="32" name="Titre 6">
            <a:extLst>
              <a:ext uri="{FF2B5EF4-FFF2-40B4-BE49-F238E27FC236}">
                <a16:creationId xmlns:a16="http://schemas.microsoft.com/office/drawing/2014/main" id="{2FD25636-9E8F-40D7-B60A-AEAFB111BE18}"/>
              </a:ext>
            </a:extLst>
          </p:cNvPr>
          <p:cNvSpPr txBox="1">
            <a:spLocks/>
          </p:cNvSpPr>
          <p:nvPr/>
        </p:nvSpPr>
        <p:spPr>
          <a:xfrm>
            <a:off x="851776" y="862700"/>
            <a:ext cx="11736227" cy="508900"/>
          </a:xfrm>
          <a:prstGeom prst="rect">
            <a:avLst/>
          </a:prstGeom>
        </p:spPr>
        <p:txBody>
          <a:bodyPr vert="horz" lIns="0" tIns="45720" rIns="0" bIns="45720" rtlCol="0" anchor="t">
            <a:noAutofit/>
          </a:bodyPr>
          <a:lstStyle>
            <a:lvl1pPr algn="l" defTabSz="1007943" rtl="0" eaLnBrk="1" latinLnBrk="0" hangingPunct="1">
              <a:lnSpc>
                <a:spcPct val="100000"/>
              </a:lnSpc>
              <a:spcBef>
                <a:spcPts val="0"/>
              </a:spcBef>
              <a:buNone/>
              <a:defRPr lang="en-GB" sz="2205" kern="1200">
                <a:solidFill>
                  <a:schemeClr val="tx2"/>
                </a:solidFill>
                <a:latin typeface="Gotham Medium" pitchFamily="50" charset="0"/>
                <a:ea typeface="+mn-ea"/>
                <a:cs typeface="+mn-cs"/>
              </a:defRPr>
            </a:lvl1pPr>
          </a:lstStyle>
          <a:p>
            <a:r>
              <a:rPr lang="en-US" sz="2400" b="1" dirty="0">
                <a:solidFill>
                  <a:srgbClr val="021235"/>
                </a:solidFill>
                <a:latin typeface="Open Sauce Bold"/>
                <a:ea typeface="Tahoma" panose="020B0604030504040204" pitchFamily="34" charset="0"/>
                <a:cs typeface="Tahoma" panose="020B0604030504040204" pitchFamily="34" charset="0"/>
              </a:rPr>
              <a:t>Our Partners: the Key To our success</a:t>
            </a:r>
          </a:p>
        </p:txBody>
      </p:sp>
      <p:sp>
        <p:nvSpPr>
          <p:cNvPr id="132" name="TextBox 3">
            <a:extLst>
              <a:ext uri="{FF2B5EF4-FFF2-40B4-BE49-F238E27FC236}">
                <a16:creationId xmlns:a16="http://schemas.microsoft.com/office/drawing/2014/main" id="{13213632-7DA1-53BF-C29D-0AF0435D06C5}"/>
              </a:ext>
            </a:extLst>
          </p:cNvPr>
          <p:cNvSpPr txBox="1">
            <a:spLocks/>
          </p:cNvSpPr>
          <p:nvPr>
            <p:custDataLst>
              <p:tags r:id="rId1"/>
            </p:custDataLst>
          </p:nvPr>
        </p:nvSpPr>
        <p:spPr>
          <a:xfrm>
            <a:off x="851776" y="446233"/>
            <a:ext cx="9336581" cy="122149"/>
          </a:xfrm>
          <a:prstGeom prst="rect">
            <a:avLst/>
          </a:prstGeom>
          <a:noFill/>
        </p:spPr>
        <p:txBody>
          <a:bodyPr vert="horz" wrap="square" lIns="0" tIns="0" rIns="0" bIns="0" rtlCol="0">
            <a:spAutoFit/>
          </a:bodyPr>
          <a:lstStyle>
            <a:defPPr>
              <a:defRPr lang="fr-FR"/>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a:lstStyle>
          <a:p>
            <a:pPr>
              <a:lnSpc>
                <a:spcPct val="90000"/>
              </a:lnSpc>
              <a:spcBef>
                <a:spcPts val="1102"/>
              </a:spcBef>
            </a:pPr>
            <a:r>
              <a:rPr lang="en-US" sz="882" cap="all" spc="331" dirty="0">
                <a:latin typeface="Open Sauce Bold"/>
                <a:ea typeface="Tahoma" panose="020B0604030504040204" pitchFamily="34" charset="0"/>
                <a:cs typeface="Tahoma" panose="020B0604030504040204" pitchFamily="34" charset="0"/>
              </a:rPr>
              <a:t>08 – partners</a:t>
            </a:r>
          </a:p>
        </p:txBody>
      </p:sp>
      <p:pic>
        <p:nvPicPr>
          <p:cNvPr id="133" name="Graphic 132">
            <a:extLst>
              <a:ext uri="{FF2B5EF4-FFF2-40B4-BE49-F238E27FC236}">
                <a16:creationId xmlns:a16="http://schemas.microsoft.com/office/drawing/2014/main" id="{B1CE82D7-C8A8-5C5C-BDE5-B4E74CB34C5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8465" t="45239" r="54178" b="45239"/>
          <a:stretch/>
        </p:blipFill>
        <p:spPr>
          <a:xfrm>
            <a:off x="12566907" y="56629"/>
            <a:ext cx="690841" cy="894150"/>
          </a:xfrm>
          <a:prstGeom prst="rect">
            <a:avLst/>
          </a:prstGeom>
        </p:spPr>
      </p:pic>
      <p:sp>
        <p:nvSpPr>
          <p:cNvPr id="4" name="Freeform 4"/>
          <p:cNvSpPr/>
          <p:nvPr/>
        </p:nvSpPr>
        <p:spPr>
          <a:xfrm>
            <a:off x="1363864" y="1458429"/>
            <a:ext cx="1966980" cy="1832990"/>
          </a:xfrm>
          <a:custGeom>
            <a:avLst/>
            <a:gdLst/>
            <a:ahLst/>
            <a:cxnLst/>
            <a:rect l="l" t="t" r="r" b="b"/>
            <a:pathLst>
              <a:path w="2676613" h="2494283">
                <a:moveTo>
                  <a:pt x="0" y="0"/>
                </a:moveTo>
                <a:lnTo>
                  <a:pt x="2676613" y="0"/>
                </a:lnTo>
                <a:lnTo>
                  <a:pt x="2676613" y="2494282"/>
                </a:lnTo>
                <a:lnTo>
                  <a:pt x="0" y="2494282"/>
                </a:lnTo>
                <a:lnTo>
                  <a:pt x="0" y="0"/>
                </a:lnTo>
                <a:close/>
              </a:path>
            </a:pathLst>
          </a:custGeom>
          <a:blipFill>
            <a:blip r:embed="rId6"/>
            <a:stretch>
              <a:fillRect/>
            </a:stretch>
          </a:blipFill>
        </p:spPr>
        <p:txBody>
          <a:bodyPr/>
          <a:lstStyle/>
          <a:p>
            <a:endParaRPr lang="fr-FR"/>
          </a:p>
        </p:txBody>
      </p:sp>
      <p:sp>
        <p:nvSpPr>
          <p:cNvPr id="5" name="Freeform 5"/>
          <p:cNvSpPr/>
          <p:nvPr/>
        </p:nvSpPr>
        <p:spPr>
          <a:xfrm>
            <a:off x="9105394" y="3411851"/>
            <a:ext cx="1961632" cy="889509"/>
          </a:xfrm>
          <a:custGeom>
            <a:avLst/>
            <a:gdLst/>
            <a:ahLst/>
            <a:cxnLst/>
            <a:rect l="l" t="t" r="r" b="b"/>
            <a:pathLst>
              <a:path w="2669336" h="1210420">
                <a:moveTo>
                  <a:pt x="0" y="0"/>
                </a:moveTo>
                <a:lnTo>
                  <a:pt x="2669336" y="0"/>
                </a:lnTo>
                <a:lnTo>
                  <a:pt x="2669336" y="1210419"/>
                </a:lnTo>
                <a:lnTo>
                  <a:pt x="0" y="1210419"/>
                </a:lnTo>
                <a:lnTo>
                  <a:pt x="0" y="0"/>
                </a:lnTo>
                <a:close/>
              </a:path>
            </a:pathLst>
          </a:custGeom>
          <a:blipFill>
            <a:blip r:embed="rId7"/>
            <a:stretch>
              <a:fillRect/>
            </a:stretch>
          </a:blipFill>
        </p:spPr>
        <p:txBody>
          <a:bodyPr/>
          <a:lstStyle/>
          <a:p>
            <a:endParaRPr lang="fr-FR"/>
          </a:p>
        </p:txBody>
      </p:sp>
      <p:sp>
        <p:nvSpPr>
          <p:cNvPr id="6" name="Freeform 6"/>
          <p:cNvSpPr/>
          <p:nvPr/>
        </p:nvSpPr>
        <p:spPr>
          <a:xfrm>
            <a:off x="720472" y="3320534"/>
            <a:ext cx="2809318" cy="1791304"/>
          </a:xfrm>
          <a:custGeom>
            <a:avLst/>
            <a:gdLst/>
            <a:ahLst/>
            <a:cxnLst/>
            <a:rect l="l" t="t" r="r" b="b"/>
            <a:pathLst>
              <a:path w="3822843" h="2437558">
                <a:moveTo>
                  <a:pt x="0" y="0"/>
                </a:moveTo>
                <a:lnTo>
                  <a:pt x="3822843" y="0"/>
                </a:lnTo>
                <a:lnTo>
                  <a:pt x="3822843" y="2437558"/>
                </a:lnTo>
                <a:lnTo>
                  <a:pt x="0" y="2437558"/>
                </a:lnTo>
                <a:lnTo>
                  <a:pt x="0" y="0"/>
                </a:lnTo>
                <a:close/>
              </a:path>
            </a:pathLst>
          </a:custGeom>
          <a:blipFill>
            <a:blip r:embed="rId8"/>
            <a:stretch>
              <a:fillRect t="-28415" b="-28415"/>
            </a:stretch>
          </a:blipFill>
        </p:spPr>
        <p:txBody>
          <a:bodyPr/>
          <a:lstStyle/>
          <a:p>
            <a:endParaRPr lang="fr-FR"/>
          </a:p>
        </p:txBody>
      </p:sp>
      <p:sp>
        <p:nvSpPr>
          <p:cNvPr id="7" name="Freeform 7"/>
          <p:cNvSpPr/>
          <p:nvPr/>
        </p:nvSpPr>
        <p:spPr>
          <a:xfrm>
            <a:off x="1030877" y="5321829"/>
            <a:ext cx="2188506" cy="1603370"/>
          </a:xfrm>
          <a:custGeom>
            <a:avLst/>
            <a:gdLst/>
            <a:ahLst/>
            <a:cxnLst/>
            <a:rect l="l" t="t" r="r" b="b"/>
            <a:pathLst>
              <a:path w="2978060" h="2181822">
                <a:moveTo>
                  <a:pt x="0" y="0"/>
                </a:moveTo>
                <a:lnTo>
                  <a:pt x="2978061" y="0"/>
                </a:lnTo>
                <a:lnTo>
                  <a:pt x="2978061" y="2181822"/>
                </a:lnTo>
                <a:lnTo>
                  <a:pt x="0" y="2181822"/>
                </a:lnTo>
                <a:lnTo>
                  <a:pt x="0" y="0"/>
                </a:lnTo>
                <a:close/>
              </a:path>
            </a:pathLst>
          </a:custGeom>
          <a:blipFill>
            <a:blip r:embed="rId9"/>
            <a:stretch>
              <a:fillRect t="-36494"/>
            </a:stretch>
          </a:blipFill>
        </p:spPr>
        <p:txBody>
          <a:bodyPr/>
          <a:lstStyle/>
          <a:p>
            <a:endParaRPr lang="fr-FR"/>
          </a:p>
        </p:txBody>
      </p:sp>
      <p:sp>
        <p:nvSpPr>
          <p:cNvPr id="10" name="Freeform 10"/>
          <p:cNvSpPr/>
          <p:nvPr/>
        </p:nvSpPr>
        <p:spPr>
          <a:xfrm>
            <a:off x="9015395" y="2149114"/>
            <a:ext cx="2413991" cy="451618"/>
          </a:xfrm>
          <a:custGeom>
            <a:avLst/>
            <a:gdLst/>
            <a:ahLst/>
            <a:cxnLst/>
            <a:rect l="l" t="t" r="r" b="b"/>
            <a:pathLst>
              <a:path w="3284893" h="614549">
                <a:moveTo>
                  <a:pt x="0" y="0"/>
                </a:moveTo>
                <a:lnTo>
                  <a:pt x="3284893" y="0"/>
                </a:lnTo>
                <a:lnTo>
                  <a:pt x="3284893" y="614549"/>
                </a:lnTo>
                <a:lnTo>
                  <a:pt x="0" y="614549"/>
                </a:lnTo>
                <a:lnTo>
                  <a:pt x="0" y="0"/>
                </a:lnTo>
                <a:close/>
              </a:path>
            </a:pathLst>
          </a:custGeom>
          <a:blipFill>
            <a:blip r:embed="rId10"/>
            <a:stretch>
              <a:fillRect/>
            </a:stretch>
          </a:blipFill>
        </p:spPr>
        <p:txBody>
          <a:bodyPr/>
          <a:lstStyle/>
          <a:p>
            <a:endParaRPr lang="fr-FR"/>
          </a:p>
        </p:txBody>
      </p:sp>
      <p:sp>
        <p:nvSpPr>
          <p:cNvPr id="11" name="Freeform 16"/>
          <p:cNvSpPr/>
          <p:nvPr/>
        </p:nvSpPr>
        <p:spPr>
          <a:xfrm>
            <a:off x="8574506" y="5321829"/>
            <a:ext cx="3295768" cy="814953"/>
          </a:xfrm>
          <a:custGeom>
            <a:avLst/>
            <a:gdLst/>
            <a:ahLst/>
            <a:cxnLst/>
            <a:rect l="l" t="t" r="r" b="b"/>
            <a:pathLst>
              <a:path w="4484791" h="1108966">
                <a:moveTo>
                  <a:pt x="0" y="0"/>
                </a:moveTo>
                <a:lnTo>
                  <a:pt x="4484791" y="0"/>
                </a:lnTo>
                <a:lnTo>
                  <a:pt x="4484791" y="1108966"/>
                </a:lnTo>
                <a:lnTo>
                  <a:pt x="0" y="11089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pic>
        <p:nvPicPr>
          <p:cNvPr id="13" name="Picture 12" descr="A black background with blue text&#10;&#10;Description automatically generated">
            <a:extLst>
              <a:ext uri="{FF2B5EF4-FFF2-40B4-BE49-F238E27FC236}">
                <a16:creationId xmlns:a16="http://schemas.microsoft.com/office/drawing/2014/main" id="{73F5EDD1-ED31-CBEC-128E-AB9ED5F12A00}"/>
              </a:ext>
            </a:extLst>
          </p:cNvPr>
          <p:cNvPicPr>
            <a:picLocks noChangeAspect="1"/>
          </p:cNvPicPr>
          <p:nvPr/>
        </p:nvPicPr>
        <p:blipFill>
          <a:blip r:embed="rId13"/>
          <a:stretch>
            <a:fillRect/>
          </a:stretch>
        </p:blipFill>
        <p:spPr>
          <a:xfrm>
            <a:off x="3747597" y="3779837"/>
            <a:ext cx="4522020" cy="885178"/>
          </a:xfrm>
          <a:prstGeom prst="rect">
            <a:avLst/>
          </a:prstGeom>
        </p:spPr>
      </p:pic>
      <p:pic>
        <p:nvPicPr>
          <p:cNvPr id="15" name="Picture 14" descr="A black background with blue text&#10;&#10;Description automatically generated">
            <a:extLst>
              <a:ext uri="{FF2B5EF4-FFF2-40B4-BE49-F238E27FC236}">
                <a16:creationId xmlns:a16="http://schemas.microsoft.com/office/drawing/2014/main" id="{B7585D39-FE9D-FA6A-BD28-27D4EE53A3EA}"/>
              </a:ext>
            </a:extLst>
          </p:cNvPr>
          <p:cNvPicPr>
            <a:picLocks noChangeAspect="1"/>
          </p:cNvPicPr>
          <p:nvPr/>
        </p:nvPicPr>
        <p:blipFill>
          <a:blip r:embed="rId14"/>
          <a:stretch>
            <a:fillRect/>
          </a:stretch>
        </p:blipFill>
        <p:spPr>
          <a:xfrm>
            <a:off x="3423261" y="1699200"/>
            <a:ext cx="5274853" cy="1672950"/>
          </a:xfrm>
          <a:prstGeom prst="rect">
            <a:avLst/>
          </a:prstGeom>
        </p:spPr>
      </p:pic>
      <p:pic>
        <p:nvPicPr>
          <p:cNvPr id="20" name="Picture 19" descr="A black and grey logo&#10;&#10;Description automatically generated">
            <a:extLst>
              <a:ext uri="{FF2B5EF4-FFF2-40B4-BE49-F238E27FC236}">
                <a16:creationId xmlns:a16="http://schemas.microsoft.com/office/drawing/2014/main" id="{BDEFB8E1-B4FC-5A5B-D8B6-EAB9E5DEE3D3}"/>
              </a:ext>
            </a:extLst>
          </p:cNvPr>
          <p:cNvPicPr>
            <a:picLocks noChangeAspect="1"/>
          </p:cNvPicPr>
          <p:nvPr/>
        </p:nvPicPr>
        <p:blipFill>
          <a:blip r:embed="rId15"/>
          <a:stretch>
            <a:fillRect/>
          </a:stretch>
        </p:blipFill>
        <p:spPr>
          <a:xfrm>
            <a:off x="4542181" y="4867892"/>
            <a:ext cx="2932851" cy="1722825"/>
          </a:xfrm>
          <a:prstGeom prst="rect">
            <a:avLst/>
          </a:prstGeom>
        </p:spPr>
      </p:pic>
    </p:spTree>
    <p:extLst>
      <p:ext uri="{BB962C8B-B14F-4D97-AF65-F5344CB8AC3E}">
        <p14:creationId xmlns:p14="http://schemas.microsoft.com/office/powerpoint/2010/main" val="4549526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ISIBLEUPSLIDESLIDELIBPARTS" val="System.Collections.Generic.List`1[System.String]"/>
  <p:tag name="COLUMNSNUMBER" val="4"/>
  <p:tag name="COLUMNSGUTTER" val="9,87776268675145"/>
  <p:tag name="ROWSNUMBER" val="2"/>
  <p:tag name="ROWSGUTTER" val="9,87776268675145"/>
  <p:tag name="UNIQUEMARGIN" val="True"/>
  <p:tag name="TOPMARGIN" val="9,87776268675145"/>
  <p:tag name="LEFTMARGIN" val="9,87776268675145"/>
  <p:tag name="BOTTOMMARGIN" val="9,87776268675145"/>
  <p:tag name="RIGHTMARGIN" val="9,87776268675145"/>
  <p:tag name="MARGINSIZEUNIT" val="mm"/>
  <p:tag name="UPSLIDETOCOPTIONS" val="&lt;?xml version=&quot;1.0&quot; encoding=&quot;utf-16&quot;?&gt;&#10;&lt;TocContentOptions xmlns:xsd=&quot;http://www.w3.org/2001/XMLSchema&quot; xmlns:xsi=&quot;http://www.w3.org/2001/XMLSchema-instance&quot;&gt;&#10;  &lt;TocSlidesOptions&gt;&#10;    &lt;ContainsSubSectionTitles&gt;false&lt;/ContainsSubSectionTitles&gt;&#10;    &lt;ContainsSlideTitles&gt;false&lt;/ContainsSlideTitles&gt;&#10;    &lt;ContainsParentLessSlidesTitles&gt;false&lt;/ContainsParentLessSlidesTitles&gt;&#10;    &lt;ContainsPrentLessSubsections&gt;false&lt;/ContainsPrentLessSubsections&gt;&#10;    &lt;ContainsAppendix&gt;true&lt;/ContainsAppendix&gt;&#10;    &lt;ContainsUnNumberedSections&gt;true&lt;/ContainsUnNumberedSections&gt;&#10;    &lt;SlideTitle&gt;Sommaire&lt;/SlideTitle&gt;&#10;  &lt;/TocSlidesOptions&gt;&#10;  &lt;SectionSlideOptions&gt;&#10;    &lt;ContainsOwnSubSection&gt;false&lt;/ContainsOwnSubSection&gt;&#10;    &lt;ContainsOwnSlide&gt;false&lt;/ContainsOwnSlide&gt;&#10;    &lt;ContainsOtherSections&gt;false&lt;/ContainsOtherSections&gt;&#10;    &lt;ContainsOthersSubsection&gt;false&lt;/ContainsOthersSubsection&gt;&#10;    &lt;containsAppendix&gt;true&lt;/containsAppendix&gt;&#10;    &lt;containsUnnumberedSections&gt;true&lt;/containsUnnumberedSections&gt;&#10;    &lt;SlideTitle&gt;Table of contents&lt;/SlideTitle&gt;&#10;  &lt;/SectionSlideOptions&gt;&#10;  &lt;SubSectionSlideOptions&gt;&#10;    &lt;ContainsOtherSubsections&gt;true&lt;/ContainsOtherSubsections&gt;&#10;    &lt;ContainsOwnSlides&gt;true&lt;/ContainsOwnSlides&gt;&#10;    &lt;ContainsParentSection&gt;true&lt;/ContainsParentSection&gt;&#10;    &lt;ContainsOtherSections&gt;true&lt;/ContainsOtherSections&gt;&#10;    &lt;containsAppendix&gt;true&lt;/containsAppendix&gt;&#10;    &lt;containsUnnumberedSections&gt;true&lt;/containsUnnumberedSections&gt;&#10;    &lt;SlideTitle&gt;Table of contents&lt;/SlideTitle&gt;&#10;  &lt;/SubSectionSlideOptions&gt;&#10;  &lt;UsedSlideLayouts&gt;&#10;    &lt;TocSlidesLayout&gt;&#10;      &lt;DesignName&gt;Cambon Partners &lt;/DesignName&gt;&#10;      &lt;LayoutName&gt;Sommaire&lt;/LayoutName&gt;&#10;    &lt;/TocSlidesLayout&gt;&#10;    &lt;SectionLayout&gt;&#10;      &lt;DesignName&gt;Cambon Partners &lt;/DesignName&gt;&#10;      &lt;LayoutName&gt;Section divider&lt;/LayoutName&gt;&#10;    &lt;/SectionLayout&gt;&#10;    &lt;SubsectionLayout&gt;&#10;      &lt;DesignName&gt;Cambon Partners &lt;/DesignName&gt;&#10;      &lt;LayoutName&gt;Section divider&lt;/LayoutName&gt;&#10;    &lt;/SubsectionLayout&gt;&#10;    &lt;TitleSliLayout&gt;&#10;      &lt;DesignName&gt;Cambon Partners &lt;/DesignName&gt;&#10;      &lt;LayoutName&gt;Cover&lt;/LayoutName&gt;&#10;    &lt;/TitleSliLayout&gt;&#10;  &lt;/UsedSlideLayouts&gt;&#10;  &lt;ActiveReminders&gt;&#10;    &lt;ReminderScriptList&gt;&#10;      &lt;ReminderScript&gt;&#10;        &lt;Key xsi:type=&quot;xsd:string&quot;&gt;Reminder13/10/2017 12:10:49836783457&lt;/Key&gt;&#10;        &lt;Value xsi:type=&quot;xsd:string&quot;&gt;&amp;lt;%SectionNum%&amp;gt; - &amp;lt;%SectionName%&amp;gt;&lt;/Value&gt;&#10;      &lt;/ReminderScript&gt;&#10;    &lt;/ReminderScriptList&gt;&#10;  &lt;/ActiveReminders&gt;&#10;  &lt;CustomAlgoOptions xsi:type=&quot;ScriptedSpecificAlgoOptions&quot;&gt;&#10;    &lt;CustomBaseAlgoOptions&gt;&#10;      &lt;UseSlideTitleAsSubSectionMarker&gt;false&lt;/UseSlideTitleAsSubSectionMarker&gt;&#10;      &lt;SlideTitleAsSectionMarker&gt;&#10;        &lt;UseTitleAsReminder&gt;false&lt;/UseTitleAsReminder&gt;&#10;      &lt;/SlideTitleAsSectionMarker&gt;&#10;      &lt;ShowSectionNums&gt;true&lt;/ShowSectionNums&gt;&#10;      &lt;ShowSlideIndex&gt;true&lt;/ShowSlideIndex&gt;&#10;      &lt;myColorOfNonCurrentItems&gt;&#10;        &lt;UseFixedColor&gt;false&lt;/UseFixedColor&gt;&#10;        &lt;R&gt;0&lt;/R&gt;&#10;        &lt;G&gt;0&lt;/G&gt;&#10;        &lt;B&gt;0&lt;/B&gt;&#10;      &lt;/myColorOfNonCurrentItems&gt;&#10;      &lt;currentItemFormat&gt;&#10;        &lt;UseBanner&gt;false&lt;/UseBanner&gt;&#10;        &lt;BannerFillR&gt;0&lt;/BannerFillR&gt;&#10;        &lt;BannerFillG&gt;0&lt;/BannerFillG&gt;&#10;        &lt;BannerFillB&gt;0&lt;/BannerFillB&gt;&#10;        &lt;ForceBold&gt;false&lt;/ForceBold&gt;&#10;        &lt;ApplyToSubSections&gt;true&lt;/ApplyToSubSections&gt;&#10;        &lt;ApplyToSectionsOnSubSectionDividers&gt;false&lt;/ApplyToSectionsOnSubSectionDividers&gt;&#10;        &lt;UseSubSecSpecificBanner&gt;false&lt;/UseSubSecSpecificBanner&gt;&#10;        &lt;SubSecBannerFillR&gt;0&lt;/SubSecBannerFillR&gt;&#10;        &lt;SubSecBannerFillG&gt;0&lt;/SubSecBannerFillG&gt;&#10;        &lt;SubSecBannerFillB&gt;0&lt;/SubSecBannerFillB&gt;&#10;      &lt;/currentItemFormat&gt;&#10;      &lt;nonCurrentItemAttenuation&gt;&#10;        &lt;Shading&gt;0.6&lt;/Shading&gt;&#10;      &lt;/nonCurrentItemAttenuation&gt;&#10;      &lt;ForceDisplayTOCOnTwocolumns&gt;false&lt;/ForceDisplayTOCOnTwocolumns&gt;&#10;      &lt;DisplayTOCOnTwocolumns&gt;false&lt;/DisplayTOCOnTwocolumns&gt;&#10;      &lt;Scripts&gt;&#10;        &lt;BeforeSubSecTitle /&gt;&#10;        &lt;BeforeSlideIndex /&gt;&#10;        &lt;AfterSecNum /&gt;&#10;        &lt;BeforeSecNum /&gt;&#10;        &lt;AfterSubSecNum /&gt;&#10;        &lt;BeforeSubSecNum /&gt;&#10;      &lt;/Scripts&gt;&#10;      &lt;Lines&gt;&#10;        &lt;UseLineBelowSections&gt;false&lt;/UseLineBelowSections&gt;&#10;        &lt;LineBelowSection&gt;&#10;          &lt;XOffset&gt;0&lt;/XOffset&gt;&#10;          &lt;YOffset&gt;0&lt;/YOffset&gt;&#10;          &lt;Weight&gt;0.5&lt;/Weight&gt;&#10;          &lt;R&gt;198&lt;/R&gt;&#10;          &lt;G&gt;199&lt;/G&gt;&#10;          &lt;B&gt;198&lt;/B&gt;&#10;          &lt;LineStyle&gt;1&lt;/LineStyle&gt;&#10;        &lt;/LineBelowSection&gt;&#10;      &lt;/Lines&gt;&#10;      &lt;ManVerticalSpacing&gt;&#10;        &lt;UseManualSpacing&gt;true&lt;/UseManualSpacing&gt;&#10;        &lt;ManualSpacing&gt;&#10;          &lt;SpaceBeforeSections&gt;10&lt;/SpaceBeforeSections&gt;&#10;          &lt;SpaceBeforeSubSections&gt;0&lt;/SpaceBeforeSubSections&gt;&#10;          &lt;SpaceBeforeSlides&gt;0&lt;/SpaceBeforeSlides&gt;&#10;        &lt;/ManualSpacing&gt;&#10;        &lt;ManualSpacingSections&gt;&#10;          &lt;SpaceBeforeSections&gt;17.4750233&lt;/SpaceBeforeSections&gt;&#10;          &lt;SpaceBeforeSubSections&gt;11.6500158&lt;/SpaceBeforeSubSections&gt;&#10;          &lt;SpaceBeforeSlides&gt;5.825008&lt;/SpaceBeforeSlides&gt;&#10;        &lt;/ManualSpacingSections&gt;&#10;        &lt;ManualSpacingSubSections&gt;&#10;          &lt;SpaceBeforeSections&gt;17.4750233&lt;/SpaceBeforeSections&gt;&#10;          &lt;SpaceBeforeSubSections&gt;11.6500158&lt;/SpaceBeforeSubSections&gt;&#10;          &lt;SpaceBeforeSlides&gt;5.825008&lt;/SpaceBeforeSlides&gt;&#10;        &lt;/ManualSpacingSubSections&gt;&#10;        &lt;UseSpecificSpacingForSecDivider&gt;false&lt;/UseSpecificSpacingForSecDivider&gt;&#10;        &lt;UseSpecificSpacingForSubSecDivider&gt;false&lt;/UseSpecificSpacingForSubSecDivider&gt;&#10;      &lt;/ManVerticalSpacing&gt;&#10;    &lt;/CustomBaseAlgoOptions&gt;&#10;    &lt;Sh1SecDividerOptions&gt;&#10;      &lt;UseShapeInDividers&gt;true&lt;/UseShapeInDividers&gt;&#10;      &lt;script&gt;&amp;lt;%SectionNum%&amp;gt;&lt;/script&gt;&#10;    &lt;/Sh1SecDividerOptions&gt;&#10;    &lt;Sh2SecDividerOptions&gt;&#10;      &lt;UseShapeInDividers&gt;true&lt;/UseShapeInDividers&gt;&#10;      &lt;script&gt;&amp;lt;%SectionName%&amp;gt;&lt;/script&gt;&#10;    &lt;/Sh2SecDividerOptions&gt;&#10;    &lt;Sh3SecDividerOptions&gt;&#10;      &lt;UseShapeInDividers&gt;false&lt;/UseShapeInDividers&gt;&#10;    &lt;/Sh3SecDividerOptions&gt;&#10;    &lt;Sh1SubSecDividerOptions&gt;&#10;      &lt;UseShapeInDividers&gt;true&lt;/UseShapeInDividers&gt;&#10;      &lt;script&gt;&amp;lt;%SubsectionNum%&amp;gt;&lt;/script&gt;&#10;    &lt;/Sh1SubSecDividerOptions&gt;&#10;    &lt;Sh2SubSecDividerOptions&gt;&#10;      &lt;UseShapeInDividers&gt;true&lt;/UseShapeInDividers&gt;&#10;      &lt;script&gt;&amp;lt;%SubsectionName%&amp;gt;&lt;/script&gt;&#10;    &lt;/Sh2SubSecDividerOptions&gt;&#10;    &lt;Sh3SubSecDividerOptions&gt;&#10;      &lt;UseShapeInDividers&gt;false&lt;/UseShapeInDividers&gt;&#10;    &lt;/Sh3SubSecDividerOptions&gt;&#10;  &lt;/CustomAlgoOptions&gt;&#10;  &lt;XmlSubSectionsHaveSlide&gt;false&lt;/XmlSubSectionsHaveSlide&gt;&#10;  &lt;AllowDuplicateTitleSlides&gt;true&lt;/AllowDuplicateTitleSlides&gt;&#10;  &lt;ShowEmptySlideTitles&gt;false&lt;/ShowEmptySlideTitles&gt;&#10;  &lt;NumberingOption&gt;&#10;    &lt;NumType&gt;FullArabic&lt;/NumType&gt;&#10;  &lt;/NumberingOption&gt;&#10;  &lt;NumberingOptionForAppendix&gt;&#10;    &lt;NumType&gt;RomanAndLetters&lt;/NumType&gt;&#10;  &lt;/NumberingOptionForAppendix&gt;&#10;&lt;/TocContentOptions&gt;"/>
  <p:tag name="UPSLIDETOCALGOID" val="ScriptedShapesTocAlgo"/>
  <p:tag name="FOOTERSCRIPT" val="&lt;%Projet%&gt; - Strictement confidentiel - &lt;%Date%&gt;"/>
  <p:tag name="DATESCRIPT" val="&lt;%Fonds%&gt;"/>
  <p:tag name="UPSLIDETOCMASTERID" val="Cambon New06 24 2020"/>
  <p:tag name="UPSLIDETOCMASTERNAME" val="Cambon New"/>
  <p:tag name="UPSLIDETOCMASTERLASTEDITIONDATE" val="637299040334572406"/>
  <p:tag name="TEMPLATESHORTNAMETAG" val="Cambon Partners NEW"/>
  <p:tag name="TEMPLATEFULLNAMETAG" val="Cambon Partners NEW"/>
  <p:tag name="UPSLIDE" val="Fin00029_Nouveau Template Cambon_24-06-2020"/>
  <p:tag name="UPSLIDEVERSION" val="6.6.7.0"/>
  <p:tag name="UPSLIDEPRINTFACINGPAGESDESIGN" val="Cambon Partners "/>
  <p:tag name="UPSLIDEPRINTFACINGPAGESLAYOUT" val="Cover"/>
</p:tagLst>
</file>

<file path=ppt/tags/tag10.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11.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12.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13.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2.xml><?xml version="1.0" encoding="utf-8"?>
<p:tagLst xmlns:a="http://schemas.openxmlformats.org/drawingml/2006/main" xmlns:r="http://schemas.openxmlformats.org/officeDocument/2006/relationships" xmlns:p="http://schemas.openxmlformats.org/presentationml/2006/main">
  <p:tag name="UPSLIDESLIDELIBITEMNAME" val="Élément sans titre"/>
  <p:tag name="UPSLIDESLIDELIBITEMLASTCREATOR" val="jjourno"/>
  <p:tag name="UPSLIDESLIDELIBITEMEDITIONDATE" val="637255831858415975"/>
  <p:tag name="UPSLIDESLIDELIBITEMINSERTIONID" val="0e7415ff-343d-413b-9637-bf924a22001a"/>
  <p:tag name="UPSLIDESLIDELIBRARYITEMPARTINDEX" val="1"/>
  <p:tag name="UPSLIDESLIDELIBRARYITEMID" val="59645ac8-32e5-48e7-8070-33d2a4c8e713"/>
  <p:tag name="UPSLIDESTOREDSLIDELOCATION" val="https://cambonpartners.sharepoint.com/sites/CambonProduction/UpslideDatas/UpslideLibrariesDonotdelete/2_IM style ManagementPrez/_Pages Garde &amp; Dividers &amp; Disclaimer/0.2_Dividers.pptlib"/>
</p:tagLst>
</file>

<file path=ppt/tags/tag3.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4.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5.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6.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7.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8.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ags/tag9.xml><?xml version="1.0" encoding="utf-8"?>
<p:tagLst xmlns:a="http://schemas.openxmlformats.org/drawingml/2006/main" xmlns:r="http://schemas.openxmlformats.org/officeDocument/2006/relationships" xmlns:p="http://schemas.openxmlformats.org/presentationml/2006/main">
  <p:tag name="NAME" val="Reminder13/10/2017 12:10:49836783457"/>
  <p:tag name="TOCTEMPLATESHAPENAME" val="Defaut name"/>
</p:tagLst>
</file>

<file path=ppt/theme/theme1.xml><?xml version="1.0" encoding="utf-8"?>
<a:theme xmlns:a="http://schemas.openxmlformats.org/drawingml/2006/main" name="Cambon Partners ">
  <a:themeElements>
    <a:clrScheme name="Custom 11">
      <a:dk1>
        <a:srgbClr val="000000"/>
      </a:dk1>
      <a:lt1>
        <a:sysClr val="window" lastClr="FFFFFF"/>
      </a:lt1>
      <a:dk2>
        <a:srgbClr val="021235"/>
      </a:dk2>
      <a:lt2>
        <a:srgbClr val="F3F3EE"/>
      </a:lt2>
      <a:accent1>
        <a:srgbClr val="106989"/>
      </a:accent1>
      <a:accent2>
        <a:srgbClr val="75B7DC"/>
      </a:accent2>
      <a:accent3>
        <a:srgbClr val="ABD3E9"/>
      </a:accent3>
      <a:accent4>
        <a:srgbClr val="A9D2E8"/>
      </a:accent4>
      <a:accent5>
        <a:srgbClr val="C5E1F0"/>
      </a:accent5>
      <a:accent6>
        <a:srgbClr val="E2F0F7"/>
      </a:accent6>
      <a:hlink>
        <a:srgbClr val="C1824C"/>
      </a:hlink>
      <a:folHlink>
        <a:srgbClr val="825C44"/>
      </a:folHlink>
    </a:clrScheme>
    <a:fontScheme name="Custom 6">
      <a:majorFont>
        <a:latin typeface="Gotham Book"/>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4A2F"/>
        </a:solidFill>
        <a:ln>
          <a:noFill/>
        </a:ln>
      </a:spPr>
      <a:bodyPr rot="0" spcFirstLastPara="0" vertOverflow="overflow" horzOverflow="overflow" vert="horz" wrap="square" lIns="111144" tIns="55573" rIns="111144" bIns="55573" numCol="1" spcCol="0" rtlCol="0" fromWordArt="0" anchor="ctr" anchorCtr="0" forceAA="0" compatLnSpc="1">
        <a:prstTxWarp prst="textNoShape">
          <a:avLst/>
        </a:prstTxWarp>
        <a:noAutofit/>
      </a:bodyPr>
      <a:lstStyle>
        <a:defPPr algn="ctr">
          <a:defRPr sz="1337">
            <a:latin typeface="Corbel" panose="020B05030202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noAutofit/>
      </a:bodyPr>
      <a:lstStyle>
        <a:defPPr algn="l">
          <a:lnSpc>
            <a:spcPct val="120000"/>
          </a:lnSpc>
          <a:spcBef>
            <a:spcPts val="300"/>
          </a:spcBef>
          <a:spcAft>
            <a:spcPts val="300"/>
          </a:spcAft>
          <a:defRPr sz="1100" dirty="0">
            <a:solidFill>
              <a:schemeClr val="tx2"/>
            </a:solidFill>
          </a:defRPr>
        </a:defPPr>
      </a:lstStyle>
    </a:txDef>
  </a:objectDefaults>
  <a:extraClrSchemeLst/>
  <a:custClrLst>
    <a:custClr name="Green">
      <a:srgbClr val="004A2F"/>
    </a:custClr>
    <a:custClr name="Green">
      <a:srgbClr val="006F46"/>
    </a:custClr>
    <a:custClr name="Red">
      <a:srgbClr val="6A171C"/>
    </a:custClr>
    <a:custClr name="Red">
      <a:srgbClr val="9E2329"/>
    </a:custClr>
    <a:custClr name="Blue">
      <a:srgbClr val="003B55"/>
    </a:custClr>
    <a:custClr name="Blue">
      <a:srgbClr val="00597F"/>
    </a:custClr>
    <a:custClr name="Black">
      <a:srgbClr val="1B1B38"/>
    </a:custClr>
    <a:custClr name="Black">
      <a:srgbClr val="323267"/>
    </a:custClr>
    <a:custClr name="Grey">
      <a:srgbClr val="D9D9D9"/>
    </a:custClr>
    <a:custClr name="Grey">
      <a:srgbClr val="F2F2F2"/>
    </a:custClr>
  </a:custClrLst>
  <a:extLst>
    <a:ext uri="{05A4C25C-085E-4340-85A3-A5531E510DB2}">
      <thm15:themeFamily xmlns:thm15="http://schemas.microsoft.com/office/thememl/2012/main" name="UpSlideTemplate.potx" id="{F76A2A7D-16B4-42D3-9C79-3D793EC9A308}" vid="{B9AB8D83-CC92-420F-BBCB-FC141A94EE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2B88B043FFF964D90CFEFB6E46282A3" ma:contentTypeVersion="2" ma:contentTypeDescription="Creare un nuovo documento." ma:contentTypeScope="" ma:versionID="b49d9dc7824aa67f86cd0db4c5a27aca">
  <xsd:schema xmlns:xsd="http://www.w3.org/2001/XMLSchema" xmlns:xs="http://www.w3.org/2001/XMLSchema" xmlns:p="http://schemas.microsoft.com/office/2006/metadata/properties" xmlns:ns2="be51fa76-7956-4937-a117-723ff8afe5f2" targetNamespace="http://schemas.microsoft.com/office/2006/metadata/properties" ma:root="true" ma:fieldsID="12050c87441583f005d6302c5aa97129" ns2:_="">
    <xsd:import namespace="be51fa76-7956-4937-a117-723ff8afe5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51fa76-7956-4937-a117-723ff8afe5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D40395-1414-4F13-AF8C-A79484F046C5}">
  <ds:schemaRefs>
    <ds:schemaRef ds:uri="http://schemas.microsoft.com/sharepoint/v3/contenttype/forms"/>
  </ds:schemaRefs>
</ds:datastoreItem>
</file>

<file path=customXml/itemProps2.xml><?xml version="1.0" encoding="utf-8"?>
<ds:datastoreItem xmlns:ds="http://schemas.openxmlformats.org/officeDocument/2006/customXml" ds:itemID="{CADA14A1-12F7-48EC-B7B6-DF013EBD230E}">
  <ds:schemaRefs>
    <ds:schemaRef ds:uri="be51fa76-7956-4937-a117-723ff8afe5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2C8AC4B-7CCC-4251-8994-8DAA1EA980A8}">
  <ds:schemaRefs>
    <ds:schemaRef ds:uri="be51fa76-7956-4937-a117-723ff8afe5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UpSlideTemplate</Template>
  <TotalTime>10441</TotalTime>
  <Words>751</Words>
  <Application>Microsoft Office PowerPoint</Application>
  <PresentationFormat>Custom</PresentationFormat>
  <Paragraphs>213</Paragraphs>
  <Slides>16</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Calibri</vt:lpstr>
      <vt:lpstr>Corbel</vt:lpstr>
      <vt:lpstr>Gotham Book</vt:lpstr>
      <vt:lpstr>Gotham Medium</vt:lpstr>
      <vt:lpstr>Open Sauce Bold</vt:lpstr>
      <vt:lpstr>Prompt</vt:lpstr>
      <vt:lpstr>Prompt Light</vt:lpstr>
      <vt:lpstr>Tahoma</vt:lpstr>
      <vt:lpstr>Cambon Partners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Selim Tira</dc:creator>
  <cp:lastModifiedBy>Mohamed Ben Ahmed</cp:lastModifiedBy>
  <cp:revision>18</cp:revision>
  <cp:lastPrinted>2021-05-04T21:16:13Z</cp:lastPrinted>
  <dcterms:created xsi:type="dcterms:W3CDTF">2021-01-07T11:04:39Z</dcterms:created>
  <dcterms:modified xsi:type="dcterms:W3CDTF">2024-04-29T07:25:44Z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100</vt:r8>
  </property>
  <property fmtid="{D5CDD505-2E9C-101B-9397-08002B2CF9AE}" pid="3" name="ContentTypeId">
    <vt:lpwstr>0x010100B2B88B043FFF964D90CFEFB6E46282A3</vt:lpwstr>
  </property>
  <property fmtid="{D5CDD505-2E9C-101B-9397-08002B2CF9AE}" pid="4" name="Statut">
    <vt:lpwstr>Prospection</vt:lpwstr>
  </property>
</Properties>
</file>